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sldIdLst>
    <p:sldId id="256" r:id="rId5"/>
    <p:sldId id="257" r:id="rId6"/>
    <p:sldId id="268" r:id="rId7"/>
    <p:sldId id="258" r:id="rId8"/>
    <p:sldId id="270" r:id="rId9"/>
    <p:sldId id="269" r:id="rId10"/>
    <p:sldId id="262" r:id="rId11"/>
    <p:sldId id="259" r:id="rId12"/>
    <p:sldId id="260" r:id="rId13"/>
    <p:sldId id="264" r:id="rId14"/>
    <p:sldId id="263" r:id="rId15"/>
    <p:sldId id="266" r:id="rId16"/>
    <p:sldId id="26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223619-4EC6-404A-B6D2-57CB6DBB2C97}" v="105" dt="2022-04-29T17:18:08.4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24" autoAdjust="0"/>
    <p:restoredTop sz="94694"/>
  </p:normalViewPr>
  <p:slideViewPr>
    <p:cSldViewPr snapToGrid="0" snapToObjects="1">
      <p:cViewPr varScale="1">
        <p:scale>
          <a:sx n="121" d="100"/>
          <a:sy n="121" d="100"/>
        </p:scale>
        <p:origin x="4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ACFA18-934D-4D0E-996F-05BD389D8CFA}"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A7ABC2F2-CFAD-4C6D-9FC8-124DA46E5A36}">
      <dgm:prSet custT="1"/>
      <dgm:spPr/>
      <dgm:t>
        <a:bodyPr/>
        <a:lstStyle/>
        <a:p>
          <a:r>
            <a:rPr lang="en-US" sz="1600"/>
            <a:t>28 Mar.</a:t>
          </a:r>
        </a:p>
      </dgm:t>
    </dgm:pt>
    <dgm:pt modelId="{155BC07D-D154-40F3-9A41-850ACFB75FDC}" type="parTrans" cxnId="{F66A9883-D5BC-41B5-9CB5-0D975DD602AD}">
      <dgm:prSet/>
      <dgm:spPr/>
      <dgm:t>
        <a:bodyPr/>
        <a:lstStyle/>
        <a:p>
          <a:endParaRPr lang="en-US"/>
        </a:p>
      </dgm:t>
    </dgm:pt>
    <dgm:pt modelId="{08053B9F-1545-4CAF-AC81-8BAE0EC9E847}" type="sibTrans" cxnId="{F66A9883-D5BC-41B5-9CB5-0D975DD602AD}">
      <dgm:prSet/>
      <dgm:spPr/>
      <dgm:t>
        <a:bodyPr/>
        <a:lstStyle/>
        <a:p>
          <a:endParaRPr lang="en-US"/>
        </a:p>
      </dgm:t>
    </dgm:pt>
    <dgm:pt modelId="{C07DB9BC-90B0-492E-A2F1-0D43FD44AAF2}">
      <dgm:prSet custT="1"/>
      <dgm:spPr/>
      <dgm:t>
        <a:bodyPr/>
        <a:lstStyle/>
        <a:p>
          <a:r>
            <a:rPr lang="en-US" sz="1600"/>
            <a:t>Collectively decided on SR-71 Blackbird while in class</a:t>
          </a:r>
        </a:p>
      </dgm:t>
    </dgm:pt>
    <dgm:pt modelId="{4D30CBE0-D559-45F1-A997-DA23DBE64BEE}" type="parTrans" cxnId="{5E4B7FAA-5FA9-46B9-A0C0-73BC42660DE9}">
      <dgm:prSet/>
      <dgm:spPr/>
      <dgm:t>
        <a:bodyPr/>
        <a:lstStyle/>
        <a:p>
          <a:endParaRPr lang="en-US"/>
        </a:p>
      </dgm:t>
    </dgm:pt>
    <dgm:pt modelId="{A8EA7927-E78B-454F-B8EA-9581CA92AFC6}" type="sibTrans" cxnId="{5E4B7FAA-5FA9-46B9-A0C0-73BC42660DE9}">
      <dgm:prSet/>
      <dgm:spPr/>
      <dgm:t>
        <a:bodyPr/>
        <a:lstStyle/>
        <a:p>
          <a:endParaRPr lang="en-US"/>
        </a:p>
      </dgm:t>
    </dgm:pt>
    <dgm:pt modelId="{5C052E4F-2782-42E0-A35E-A3419E112AAA}">
      <dgm:prSet custT="1"/>
      <dgm:spPr/>
      <dgm:t>
        <a:bodyPr/>
        <a:lstStyle/>
        <a:p>
          <a:r>
            <a:rPr lang="en-US" sz="1600"/>
            <a:t>29 Mar.</a:t>
          </a:r>
        </a:p>
      </dgm:t>
    </dgm:pt>
    <dgm:pt modelId="{B2FD23FD-5D21-4864-9040-E9F298D89E82}" type="parTrans" cxnId="{120026AC-4654-45BC-8753-E3EE5694B7A6}">
      <dgm:prSet/>
      <dgm:spPr/>
      <dgm:t>
        <a:bodyPr/>
        <a:lstStyle/>
        <a:p>
          <a:endParaRPr lang="en-US"/>
        </a:p>
      </dgm:t>
    </dgm:pt>
    <dgm:pt modelId="{FE5EEFE5-E39D-4278-A647-8E1188C1D76C}" type="sibTrans" cxnId="{120026AC-4654-45BC-8753-E3EE5694B7A6}">
      <dgm:prSet/>
      <dgm:spPr/>
      <dgm:t>
        <a:bodyPr/>
        <a:lstStyle/>
        <a:p>
          <a:endParaRPr lang="en-US"/>
        </a:p>
      </dgm:t>
    </dgm:pt>
    <dgm:pt modelId="{91C6A746-6CBF-4D45-81AD-E4FE8104B5F7}">
      <dgm:prSet custT="1"/>
      <dgm:spPr/>
      <dgm:t>
        <a:bodyPr/>
        <a:lstStyle/>
        <a:p>
          <a:r>
            <a:rPr lang="en-US" sz="1600"/>
            <a:t>Rough pre-plan discussed</a:t>
          </a:r>
        </a:p>
      </dgm:t>
    </dgm:pt>
    <dgm:pt modelId="{5C3FD79C-A628-426C-98AD-B39910BE3EE7}" type="parTrans" cxnId="{ABAB03F6-E0C6-461E-B8F7-EE58BF51D7E7}">
      <dgm:prSet/>
      <dgm:spPr/>
      <dgm:t>
        <a:bodyPr/>
        <a:lstStyle/>
        <a:p>
          <a:endParaRPr lang="en-US"/>
        </a:p>
      </dgm:t>
    </dgm:pt>
    <dgm:pt modelId="{350D7A08-1BDD-4EF5-98C4-00CDBAD64EAC}" type="sibTrans" cxnId="{ABAB03F6-E0C6-461E-B8F7-EE58BF51D7E7}">
      <dgm:prSet/>
      <dgm:spPr/>
      <dgm:t>
        <a:bodyPr/>
        <a:lstStyle/>
        <a:p>
          <a:endParaRPr lang="en-US"/>
        </a:p>
      </dgm:t>
    </dgm:pt>
    <dgm:pt modelId="{660DADE2-B965-4FCF-9BD9-BF3CCAC4664B}">
      <dgm:prSet custT="1"/>
      <dgm:spPr/>
      <dgm:t>
        <a:bodyPr/>
        <a:lstStyle/>
        <a:p>
          <a:r>
            <a:rPr lang="en-US" sz="1600"/>
            <a:t>31 Mar.</a:t>
          </a:r>
        </a:p>
      </dgm:t>
    </dgm:pt>
    <dgm:pt modelId="{12D35B09-16EF-492D-9E64-5E2319E90559}" type="parTrans" cxnId="{FF624949-EFFF-45A6-A2C3-3204BA9435CA}">
      <dgm:prSet/>
      <dgm:spPr/>
      <dgm:t>
        <a:bodyPr/>
        <a:lstStyle/>
        <a:p>
          <a:endParaRPr lang="en-US"/>
        </a:p>
      </dgm:t>
    </dgm:pt>
    <dgm:pt modelId="{8067CDB4-A826-4F4B-B1C4-7E16A6A31040}" type="sibTrans" cxnId="{FF624949-EFFF-45A6-A2C3-3204BA9435CA}">
      <dgm:prSet/>
      <dgm:spPr/>
      <dgm:t>
        <a:bodyPr/>
        <a:lstStyle/>
        <a:p>
          <a:endParaRPr lang="en-US"/>
        </a:p>
      </dgm:t>
    </dgm:pt>
    <dgm:pt modelId="{D68ACC76-74DD-4380-81F9-1AEBD054BF84}">
      <dgm:prSet custT="1"/>
      <dgm:spPr/>
      <dgm:t>
        <a:bodyPr/>
        <a:lstStyle/>
        <a:p>
          <a:r>
            <a:rPr lang="en-US" sz="1600"/>
            <a:t>Discussed rough dimensions of the plane in discord</a:t>
          </a:r>
        </a:p>
      </dgm:t>
    </dgm:pt>
    <dgm:pt modelId="{0DC4ED8A-E6AD-47E3-BD4A-2DC178F4879F}" type="parTrans" cxnId="{94243656-A2B6-48E0-8CA6-2E5154B926AB}">
      <dgm:prSet/>
      <dgm:spPr/>
      <dgm:t>
        <a:bodyPr/>
        <a:lstStyle/>
        <a:p>
          <a:endParaRPr lang="en-US"/>
        </a:p>
      </dgm:t>
    </dgm:pt>
    <dgm:pt modelId="{97C55A3A-CA00-45F1-9F41-6BCB20FE5680}" type="sibTrans" cxnId="{94243656-A2B6-48E0-8CA6-2E5154B926AB}">
      <dgm:prSet/>
      <dgm:spPr/>
      <dgm:t>
        <a:bodyPr/>
        <a:lstStyle/>
        <a:p>
          <a:endParaRPr lang="en-US"/>
        </a:p>
      </dgm:t>
    </dgm:pt>
    <dgm:pt modelId="{CC13E197-1BE4-4031-AF05-3C9B8355B709}">
      <dgm:prSet custT="1"/>
      <dgm:spPr/>
      <dgm:t>
        <a:bodyPr/>
        <a:lstStyle/>
        <a:p>
          <a:r>
            <a:rPr lang="en-US" sz="1600"/>
            <a:t>4 Feb.</a:t>
          </a:r>
        </a:p>
      </dgm:t>
    </dgm:pt>
    <dgm:pt modelId="{6A1B5BD1-8D4D-4566-B5E7-AC104280AE92}" type="parTrans" cxnId="{7C092ED5-E71C-4AB5-ADE4-0E1A8F075CCA}">
      <dgm:prSet/>
      <dgm:spPr/>
      <dgm:t>
        <a:bodyPr/>
        <a:lstStyle/>
        <a:p>
          <a:endParaRPr lang="en-US"/>
        </a:p>
      </dgm:t>
    </dgm:pt>
    <dgm:pt modelId="{6F784A8C-F8BD-49CD-A2D7-8427D22728B2}" type="sibTrans" cxnId="{7C092ED5-E71C-4AB5-ADE4-0E1A8F075CCA}">
      <dgm:prSet/>
      <dgm:spPr/>
      <dgm:t>
        <a:bodyPr/>
        <a:lstStyle/>
        <a:p>
          <a:endParaRPr lang="en-US"/>
        </a:p>
      </dgm:t>
    </dgm:pt>
    <dgm:pt modelId="{1EC960F0-7CA6-4070-91D6-26AF4490D6E8}">
      <dgm:prSet custT="1"/>
      <dgm:spPr/>
      <dgm:t>
        <a:bodyPr/>
        <a:lstStyle/>
        <a:p>
          <a:r>
            <a:rPr lang="en-US" sz="1600"/>
            <a:t>Met in howe hall to construct the front portion of fuselage</a:t>
          </a:r>
        </a:p>
      </dgm:t>
    </dgm:pt>
    <dgm:pt modelId="{3CE4BB0E-D3C6-46D0-AE5C-9F02B4BA5403}" type="parTrans" cxnId="{52ECC335-FE99-43C4-9708-DBB2F74DC2A9}">
      <dgm:prSet/>
      <dgm:spPr/>
      <dgm:t>
        <a:bodyPr/>
        <a:lstStyle/>
        <a:p>
          <a:endParaRPr lang="en-US"/>
        </a:p>
      </dgm:t>
    </dgm:pt>
    <dgm:pt modelId="{14F31169-CAB2-461C-AAB2-987AD4F1674B}" type="sibTrans" cxnId="{52ECC335-FE99-43C4-9708-DBB2F74DC2A9}">
      <dgm:prSet/>
      <dgm:spPr/>
      <dgm:t>
        <a:bodyPr/>
        <a:lstStyle/>
        <a:p>
          <a:endParaRPr lang="en-US"/>
        </a:p>
      </dgm:t>
    </dgm:pt>
    <dgm:pt modelId="{112293AB-5D80-4DC2-9BB0-929A610480EC}">
      <dgm:prSet custT="1"/>
      <dgm:spPr/>
      <dgm:t>
        <a:bodyPr/>
        <a:lstStyle/>
        <a:p>
          <a:r>
            <a:rPr lang="en-US" sz="1600"/>
            <a:t>4 Apr.</a:t>
          </a:r>
        </a:p>
      </dgm:t>
    </dgm:pt>
    <dgm:pt modelId="{F22391D3-5F7C-4F4A-A9FE-98DFDFA37D02}" type="parTrans" cxnId="{89AD6209-CAFD-4EDA-A7D9-D7E3F5BEFFB2}">
      <dgm:prSet/>
      <dgm:spPr/>
      <dgm:t>
        <a:bodyPr/>
        <a:lstStyle/>
        <a:p>
          <a:endParaRPr lang="en-US"/>
        </a:p>
      </dgm:t>
    </dgm:pt>
    <dgm:pt modelId="{890DFCA4-914C-4E84-B266-0A849AF54C02}" type="sibTrans" cxnId="{89AD6209-CAFD-4EDA-A7D9-D7E3F5BEFFB2}">
      <dgm:prSet/>
      <dgm:spPr/>
      <dgm:t>
        <a:bodyPr/>
        <a:lstStyle/>
        <a:p>
          <a:endParaRPr lang="en-US"/>
        </a:p>
      </dgm:t>
    </dgm:pt>
    <dgm:pt modelId="{686C474A-8035-44BD-B42E-F3572C498B06}">
      <dgm:prSet custT="1"/>
      <dgm:spPr/>
      <dgm:t>
        <a:bodyPr/>
        <a:lstStyle/>
        <a:p>
          <a:r>
            <a:rPr lang="en-US" sz="1600"/>
            <a:t>Met in innovation building to construct engine, rudders, start rear fuselage</a:t>
          </a:r>
        </a:p>
      </dgm:t>
    </dgm:pt>
    <dgm:pt modelId="{8FF17B5B-B881-4135-B8E9-AFA08888968D}" type="parTrans" cxnId="{13EEEFD3-68C0-4819-AC33-8D4F46B0F841}">
      <dgm:prSet/>
      <dgm:spPr/>
      <dgm:t>
        <a:bodyPr/>
        <a:lstStyle/>
        <a:p>
          <a:endParaRPr lang="en-US"/>
        </a:p>
      </dgm:t>
    </dgm:pt>
    <dgm:pt modelId="{056C3E71-F2AD-4730-9A8E-C41CE618FAAD}" type="sibTrans" cxnId="{13EEEFD3-68C0-4819-AC33-8D4F46B0F841}">
      <dgm:prSet/>
      <dgm:spPr/>
      <dgm:t>
        <a:bodyPr/>
        <a:lstStyle/>
        <a:p>
          <a:endParaRPr lang="en-US"/>
        </a:p>
      </dgm:t>
    </dgm:pt>
    <dgm:pt modelId="{FF16E9D6-FFAC-4AFF-96DA-9F921901915C}">
      <dgm:prSet custT="1"/>
      <dgm:spPr/>
      <dgm:t>
        <a:bodyPr/>
        <a:lstStyle/>
        <a:p>
          <a:r>
            <a:rPr lang="en-US" sz="1600"/>
            <a:t>16 Apr.</a:t>
          </a:r>
        </a:p>
      </dgm:t>
    </dgm:pt>
    <dgm:pt modelId="{80A0F0E7-BBA0-4866-A4FB-9614A26DC898}" type="parTrans" cxnId="{DF1AF565-2D9A-4B36-8350-D4AACFED1FC4}">
      <dgm:prSet/>
      <dgm:spPr/>
      <dgm:t>
        <a:bodyPr/>
        <a:lstStyle/>
        <a:p>
          <a:endParaRPr lang="en-US"/>
        </a:p>
      </dgm:t>
    </dgm:pt>
    <dgm:pt modelId="{4656B23F-2A6E-4022-95CB-A382F9CF352D}" type="sibTrans" cxnId="{DF1AF565-2D9A-4B36-8350-D4AACFED1FC4}">
      <dgm:prSet/>
      <dgm:spPr/>
      <dgm:t>
        <a:bodyPr/>
        <a:lstStyle/>
        <a:p>
          <a:endParaRPr lang="en-US"/>
        </a:p>
      </dgm:t>
    </dgm:pt>
    <dgm:pt modelId="{DDC7A54B-72E4-48E3-82D1-66A6619C4367}">
      <dgm:prSet custT="1"/>
      <dgm:spPr/>
      <dgm:t>
        <a:bodyPr/>
        <a:lstStyle/>
        <a:p>
          <a:r>
            <a:rPr lang="en-US" sz="1600" dirty="0"/>
            <a:t>Met howe hall to begin cockpit, finishing touches, rear fuselage continued</a:t>
          </a:r>
        </a:p>
      </dgm:t>
    </dgm:pt>
    <dgm:pt modelId="{A67D6157-A62D-4817-8F4E-0462545406CC}" type="parTrans" cxnId="{57DCC955-6B9E-459B-8CB8-0BBAEB969383}">
      <dgm:prSet/>
      <dgm:spPr/>
      <dgm:t>
        <a:bodyPr/>
        <a:lstStyle/>
        <a:p>
          <a:endParaRPr lang="en-US"/>
        </a:p>
      </dgm:t>
    </dgm:pt>
    <dgm:pt modelId="{451AB5E2-C52D-40DE-AF64-AC5BD6D9BC5E}" type="sibTrans" cxnId="{57DCC955-6B9E-459B-8CB8-0BBAEB969383}">
      <dgm:prSet/>
      <dgm:spPr/>
      <dgm:t>
        <a:bodyPr/>
        <a:lstStyle/>
        <a:p>
          <a:endParaRPr lang="en-US"/>
        </a:p>
      </dgm:t>
    </dgm:pt>
    <dgm:pt modelId="{A1EF890B-6D65-4E1D-AF50-401DD4548196}">
      <dgm:prSet custT="1"/>
      <dgm:spPr/>
      <dgm:t>
        <a:bodyPr/>
        <a:lstStyle/>
        <a:p>
          <a:r>
            <a:rPr lang="en-US" sz="1600"/>
            <a:t>24 Apr.</a:t>
          </a:r>
        </a:p>
      </dgm:t>
    </dgm:pt>
    <dgm:pt modelId="{29124552-8C5C-4DD5-8F1E-DEF2F5C01864}" type="parTrans" cxnId="{101349E8-0EB6-43AD-A30D-24F961EE8F6E}">
      <dgm:prSet/>
      <dgm:spPr/>
      <dgm:t>
        <a:bodyPr/>
        <a:lstStyle/>
        <a:p>
          <a:endParaRPr lang="en-US"/>
        </a:p>
      </dgm:t>
    </dgm:pt>
    <dgm:pt modelId="{3D274756-0470-421D-AD14-C70FAF5C2CD2}" type="sibTrans" cxnId="{101349E8-0EB6-43AD-A30D-24F961EE8F6E}">
      <dgm:prSet/>
      <dgm:spPr/>
      <dgm:t>
        <a:bodyPr/>
        <a:lstStyle/>
        <a:p>
          <a:endParaRPr lang="en-US"/>
        </a:p>
      </dgm:t>
    </dgm:pt>
    <dgm:pt modelId="{D7043F86-2B00-4860-ABBB-8E7F43FE7628}">
      <dgm:prSet custT="1"/>
      <dgm:spPr/>
      <dgm:t>
        <a:bodyPr/>
        <a:lstStyle/>
        <a:p>
          <a:r>
            <a:rPr lang="en-US" sz="1600" dirty="0"/>
            <a:t>Met in innovation building to finish rear fuselage, worked on </a:t>
          </a:r>
          <a:r>
            <a:rPr lang="en-US" sz="1600" dirty="0" err="1"/>
            <a:t>Powerpoint</a:t>
          </a:r>
          <a:endParaRPr lang="en-US" sz="1600" dirty="0"/>
        </a:p>
      </dgm:t>
    </dgm:pt>
    <dgm:pt modelId="{360E84E7-2143-49C2-953C-CEE5E34AE647}" type="parTrans" cxnId="{F02BCCA5-A5CF-46C7-BA73-4EE614D403E2}">
      <dgm:prSet/>
      <dgm:spPr/>
      <dgm:t>
        <a:bodyPr/>
        <a:lstStyle/>
        <a:p>
          <a:endParaRPr lang="en-US"/>
        </a:p>
      </dgm:t>
    </dgm:pt>
    <dgm:pt modelId="{B01057DD-13B5-4445-84E3-305143B3BA67}" type="sibTrans" cxnId="{F02BCCA5-A5CF-46C7-BA73-4EE614D403E2}">
      <dgm:prSet/>
      <dgm:spPr/>
      <dgm:t>
        <a:bodyPr/>
        <a:lstStyle/>
        <a:p>
          <a:endParaRPr lang="en-US"/>
        </a:p>
      </dgm:t>
    </dgm:pt>
    <dgm:pt modelId="{49BC2AD7-1176-4095-AE8C-574A9022DCE4}">
      <dgm:prSet custT="1"/>
      <dgm:spPr/>
      <dgm:t>
        <a:bodyPr/>
        <a:lstStyle/>
        <a:p>
          <a:r>
            <a:rPr lang="en-US" sz="1600"/>
            <a:t>29 Apr.</a:t>
          </a:r>
        </a:p>
      </dgm:t>
    </dgm:pt>
    <dgm:pt modelId="{E89510D6-72C5-4F0D-AFCD-7BC936EDD94C}" type="parTrans" cxnId="{4B62DC0B-DB23-4A80-8DE5-7B76B52C5F7A}">
      <dgm:prSet/>
      <dgm:spPr/>
      <dgm:t>
        <a:bodyPr/>
        <a:lstStyle/>
        <a:p>
          <a:endParaRPr lang="en-US"/>
        </a:p>
      </dgm:t>
    </dgm:pt>
    <dgm:pt modelId="{6C1B1159-F497-4F2A-8BF0-452DE10C1B43}" type="sibTrans" cxnId="{4B62DC0B-DB23-4A80-8DE5-7B76B52C5F7A}">
      <dgm:prSet/>
      <dgm:spPr/>
      <dgm:t>
        <a:bodyPr/>
        <a:lstStyle/>
        <a:p>
          <a:endParaRPr lang="en-US"/>
        </a:p>
      </dgm:t>
    </dgm:pt>
    <dgm:pt modelId="{5BBE9166-7FD9-4972-942C-FC834CBCF539}">
      <dgm:prSet custT="1"/>
      <dgm:spPr/>
      <dgm:t>
        <a:bodyPr/>
        <a:lstStyle/>
        <a:p>
          <a:r>
            <a:rPr lang="en-US" sz="1600"/>
            <a:t>Due Date</a:t>
          </a:r>
        </a:p>
      </dgm:t>
    </dgm:pt>
    <dgm:pt modelId="{DD267164-FA2F-458E-A408-6B3E82456469}" type="parTrans" cxnId="{57115201-1726-46BB-8E89-5E735F124AED}">
      <dgm:prSet/>
      <dgm:spPr/>
      <dgm:t>
        <a:bodyPr/>
        <a:lstStyle/>
        <a:p>
          <a:endParaRPr lang="en-US"/>
        </a:p>
      </dgm:t>
    </dgm:pt>
    <dgm:pt modelId="{F622848A-FC8D-41B0-9E80-45E5A3039807}" type="sibTrans" cxnId="{57115201-1726-46BB-8E89-5E735F124AED}">
      <dgm:prSet/>
      <dgm:spPr/>
      <dgm:t>
        <a:bodyPr/>
        <a:lstStyle/>
        <a:p>
          <a:endParaRPr lang="en-US"/>
        </a:p>
      </dgm:t>
    </dgm:pt>
    <dgm:pt modelId="{AE805CB9-F562-4387-95AA-8B46F39FFAB1}" type="pres">
      <dgm:prSet presAssocID="{4CACFA18-934D-4D0E-996F-05BD389D8CFA}" presName="Name0" presStyleCnt="0">
        <dgm:presLayoutVars>
          <dgm:chMax/>
          <dgm:chPref/>
          <dgm:animLvl val="lvl"/>
        </dgm:presLayoutVars>
      </dgm:prSet>
      <dgm:spPr/>
    </dgm:pt>
    <dgm:pt modelId="{34A7146B-CF91-42DC-898A-70F10B195041}" type="pres">
      <dgm:prSet presAssocID="{A7ABC2F2-CFAD-4C6D-9FC8-124DA46E5A36}" presName="composite1" presStyleCnt="0"/>
      <dgm:spPr/>
    </dgm:pt>
    <dgm:pt modelId="{8BD110D1-4FDA-42BD-B8CC-D6F1D8717D3D}" type="pres">
      <dgm:prSet presAssocID="{A7ABC2F2-CFAD-4C6D-9FC8-124DA46E5A36}" presName="parent1" presStyleLbl="alignNode1" presStyleIdx="0" presStyleCnt="8">
        <dgm:presLayoutVars>
          <dgm:chMax val="1"/>
          <dgm:chPref val="1"/>
          <dgm:bulletEnabled val="1"/>
        </dgm:presLayoutVars>
      </dgm:prSet>
      <dgm:spPr/>
    </dgm:pt>
    <dgm:pt modelId="{AC0BD370-F5C9-4ED3-A9D3-F48636F041BF}" type="pres">
      <dgm:prSet presAssocID="{A7ABC2F2-CFAD-4C6D-9FC8-124DA46E5A36}" presName="Childtext1" presStyleLbl="revTx" presStyleIdx="0" presStyleCnt="8">
        <dgm:presLayoutVars>
          <dgm:bulletEnabled val="1"/>
        </dgm:presLayoutVars>
      </dgm:prSet>
      <dgm:spPr/>
    </dgm:pt>
    <dgm:pt modelId="{AA290EB4-74E3-4EBD-9CD2-062965964E43}" type="pres">
      <dgm:prSet presAssocID="{A7ABC2F2-CFAD-4C6D-9FC8-124DA46E5A36}" presName="ConnectLine1" presStyleLbl="sibTrans1D1" presStyleIdx="0" presStyleCnt="8"/>
      <dgm:spPr>
        <a:noFill/>
        <a:ln w="9525" cap="rnd" cmpd="sng" algn="ctr">
          <a:solidFill>
            <a:schemeClr val="accent1">
              <a:hueOff val="0"/>
              <a:satOff val="0"/>
              <a:lumOff val="0"/>
              <a:alphaOff val="0"/>
            </a:schemeClr>
          </a:solidFill>
          <a:prstDash val="dash"/>
        </a:ln>
        <a:effectLst/>
      </dgm:spPr>
    </dgm:pt>
    <dgm:pt modelId="{B9C30AC8-A607-49B6-8EF9-A0648E23DB4A}" type="pres">
      <dgm:prSet presAssocID="{A7ABC2F2-CFAD-4C6D-9FC8-124DA46E5A36}" presName="ConnectLineEnd1" presStyleLbl="lnNode1" presStyleIdx="0" presStyleCnt="8"/>
      <dgm:spPr/>
    </dgm:pt>
    <dgm:pt modelId="{5414AF2E-D85A-4662-B515-8D2FA8FC9A1C}" type="pres">
      <dgm:prSet presAssocID="{A7ABC2F2-CFAD-4C6D-9FC8-124DA46E5A36}" presName="EmptyPane1" presStyleCnt="0"/>
      <dgm:spPr/>
    </dgm:pt>
    <dgm:pt modelId="{95B07BF9-FDAE-4998-B931-DF67429674B7}" type="pres">
      <dgm:prSet presAssocID="{08053B9F-1545-4CAF-AC81-8BAE0EC9E847}" presName="spaceBetweenRectangles1" presStyleCnt="0"/>
      <dgm:spPr/>
    </dgm:pt>
    <dgm:pt modelId="{CE44302C-208F-4EBC-B64F-B8C09E5E0278}" type="pres">
      <dgm:prSet presAssocID="{5C052E4F-2782-42E0-A35E-A3419E112AAA}" presName="composite1" presStyleCnt="0"/>
      <dgm:spPr/>
    </dgm:pt>
    <dgm:pt modelId="{BDE4BC60-6AB1-47BF-82E3-C73E16EE9B6C}" type="pres">
      <dgm:prSet presAssocID="{5C052E4F-2782-42E0-A35E-A3419E112AAA}" presName="parent1" presStyleLbl="alignNode1" presStyleIdx="1" presStyleCnt="8">
        <dgm:presLayoutVars>
          <dgm:chMax val="1"/>
          <dgm:chPref val="1"/>
          <dgm:bulletEnabled val="1"/>
        </dgm:presLayoutVars>
      </dgm:prSet>
      <dgm:spPr/>
    </dgm:pt>
    <dgm:pt modelId="{A7071EEA-A82E-4C56-B0E2-8A9E72AD55DE}" type="pres">
      <dgm:prSet presAssocID="{5C052E4F-2782-42E0-A35E-A3419E112AAA}" presName="Childtext1" presStyleLbl="revTx" presStyleIdx="1" presStyleCnt="8">
        <dgm:presLayoutVars>
          <dgm:bulletEnabled val="1"/>
        </dgm:presLayoutVars>
      </dgm:prSet>
      <dgm:spPr/>
    </dgm:pt>
    <dgm:pt modelId="{34BB4B1A-4D72-471C-B976-DA41E4458B08}" type="pres">
      <dgm:prSet presAssocID="{5C052E4F-2782-42E0-A35E-A3419E112AAA}" presName="ConnectLine1" presStyleLbl="sibTrans1D1" presStyleIdx="1" presStyleCnt="8"/>
      <dgm:spPr>
        <a:noFill/>
        <a:ln w="9525" cap="rnd" cmpd="sng" algn="ctr">
          <a:solidFill>
            <a:schemeClr val="accent1">
              <a:hueOff val="0"/>
              <a:satOff val="0"/>
              <a:lumOff val="0"/>
              <a:alphaOff val="0"/>
            </a:schemeClr>
          </a:solidFill>
          <a:prstDash val="dash"/>
        </a:ln>
        <a:effectLst/>
      </dgm:spPr>
    </dgm:pt>
    <dgm:pt modelId="{C30AF781-5324-4E68-800D-7884096B4D43}" type="pres">
      <dgm:prSet presAssocID="{5C052E4F-2782-42E0-A35E-A3419E112AAA}" presName="ConnectLineEnd1" presStyleLbl="lnNode1" presStyleIdx="1" presStyleCnt="8"/>
      <dgm:spPr/>
    </dgm:pt>
    <dgm:pt modelId="{39B0230E-093D-4DE0-B30C-58E75F3628AD}" type="pres">
      <dgm:prSet presAssocID="{5C052E4F-2782-42E0-A35E-A3419E112AAA}" presName="EmptyPane1" presStyleCnt="0"/>
      <dgm:spPr/>
    </dgm:pt>
    <dgm:pt modelId="{0156C352-92A7-441D-A68F-56091FCC4A64}" type="pres">
      <dgm:prSet presAssocID="{FE5EEFE5-E39D-4278-A647-8E1188C1D76C}" presName="spaceBetweenRectangles1" presStyleCnt="0"/>
      <dgm:spPr/>
    </dgm:pt>
    <dgm:pt modelId="{B9736C70-2091-43AB-8B0C-79B3EAD8062B}" type="pres">
      <dgm:prSet presAssocID="{660DADE2-B965-4FCF-9BD9-BF3CCAC4664B}" presName="composite1" presStyleCnt="0"/>
      <dgm:spPr/>
    </dgm:pt>
    <dgm:pt modelId="{35DA8513-5259-413F-9A70-456BD0A8FA12}" type="pres">
      <dgm:prSet presAssocID="{660DADE2-B965-4FCF-9BD9-BF3CCAC4664B}" presName="parent1" presStyleLbl="alignNode1" presStyleIdx="2" presStyleCnt="8">
        <dgm:presLayoutVars>
          <dgm:chMax val="1"/>
          <dgm:chPref val="1"/>
          <dgm:bulletEnabled val="1"/>
        </dgm:presLayoutVars>
      </dgm:prSet>
      <dgm:spPr/>
    </dgm:pt>
    <dgm:pt modelId="{985DD71D-ABBD-4209-A665-714C86C358C7}" type="pres">
      <dgm:prSet presAssocID="{660DADE2-B965-4FCF-9BD9-BF3CCAC4664B}" presName="Childtext1" presStyleLbl="revTx" presStyleIdx="2" presStyleCnt="8">
        <dgm:presLayoutVars>
          <dgm:bulletEnabled val="1"/>
        </dgm:presLayoutVars>
      </dgm:prSet>
      <dgm:spPr/>
    </dgm:pt>
    <dgm:pt modelId="{32003A93-C311-482B-A4D4-B90B09E4A0C0}" type="pres">
      <dgm:prSet presAssocID="{660DADE2-B965-4FCF-9BD9-BF3CCAC4664B}" presName="ConnectLine1" presStyleLbl="sibTrans1D1" presStyleIdx="2" presStyleCnt="8"/>
      <dgm:spPr>
        <a:noFill/>
        <a:ln w="9525" cap="rnd" cmpd="sng" algn="ctr">
          <a:solidFill>
            <a:schemeClr val="accent1">
              <a:hueOff val="0"/>
              <a:satOff val="0"/>
              <a:lumOff val="0"/>
              <a:alphaOff val="0"/>
            </a:schemeClr>
          </a:solidFill>
          <a:prstDash val="dash"/>
        </a:ln>
        <a:effectLst/>
      </dgm:spPr>
    </dgm:pt>
    <dgm:pt modelId="{ADA46240-15B2-4E0A-B489-248C12A6976E}" type="pres">
      <dgm:prSet presAssocID="{660DADE2-B965-4FCF-9BD9-BF3CCAC4664B}" presName="ConnectLineEnd1" presStyleLbl="lnNode1" presStyleIdx="2" presStyleCnt="8"/>
      <dgm:spPr/>
    </dgm:pt>
    <dgm:pt modelId="{840BE598-8B47-460A-8BCD-AFC6BC9458AA}" type="pres">
      <dgm:prSet presAssocID="{660DADE2-B965-4FCF-9BD9-BF3CCAC4664B}" presName="EmptyPane1" presStyleCnt="0"/>
      <dgm:spPr/>
    </dgm:pt>
    <dgm:pt modelId="{46F9F018-8612-4CAE-9F1D-7EAFFCB813AA}" type="pres">
      <dgm:prSet presAssocID="{8067CDB4-A826-4F4B-B1C4-7E16A6A31040}" presName="spaceBetweenRectangles1" presStyleCnt="0"/>
      <dgm:spPr/>
    </dgm:pt>
    <dgm:pt modelId="{B039D90D-BCD1-47DB-AD5A-EDEADFEA0E14}" type="pres">
      <dgm:prSet presAssocID="{CC13E197-1BE4-4031-AF05-3C9B8355B709}" presName="composite1" presStyleCnt="0"/>
      <dgm:spPr/>
    </dgm:pt>
    <dgm:pt modelId="{E9F58F5F-E069-4C0F-9394-46F9786471A8}" type="pres">
      <dgm:prSet presAssocID="{CC13E197-1BE4-4031-AF05-3C9B8355B709}" presName="parent1" presStyleLbl="alignNode1" presStyleIdx="3" presStyleCnt="8">
        <dgm:presLayoutVars>
          <dgm:chMax val="1"/>
          <dgm:chPref val="1"/>
          <dgm:bulletEnabled val="1"/>
        </dgm:presLayoutVars>
      </dgm:prSet>
      <dgm:spPr/>
    </dgm:pt>
    <dgm:pt modelId="{2AC2C0F9-FE51-4D8B-AD11-FD4FFBD54C79}" type="pres">
      <dgm:prSet presAssocID="{CC13E197-1BE4-4031-AF05-3C9B8355B709}" presName="Childtext1" presStyleLbl="revTx" presStyleIdx="3" presStyleCnt="8">
        <dgm:presLayoutVars>
          <dgm:bulletEnabled val="1"/>
        </dgm:presLayoutVars>
      </dgm:prSet>
      <dgm:spPr/>
    </dgm:pt>
    <dgm:pt modelId="{7B5B7386-B182-476E-ACC5-E51F1A52E992}" type="pres">
      <dgm:prSet presAssocID="{CC13E197-1BE4-4031-AF05-3C9B8355B709}" presName="ConnectLine1" presStyleLbl="sibTrans1D1" presStyleIdx="3" presStyleCnt="8"/>
      <dgm:spPr>
        <a:noFill/>
        <a:ln w="9525" cap="rnd" cmpd="sng" algn="ctr">
          <a:solidFill>
            <a:schemeClr val="accent1">
              <a:hueOff val="0"/>
              <a:satOff val="0"/>
              <a:lumOff val="0"/>
              <a:alphaOff val="0"/>
            </a:schemeClr>
          </a:solidFill>
          <a:prstDash val="dash"/>
        </a:ln>
        <a:effectLst/>
      </dgm:spPr>
    </dgm:pt>
    <dgm:pt modelId="{DCE1DB47-3CFE-4760-A64E-98CA922F0538}" type="pres">
      <dgm:prSet presAssocID="{CC13E197-1BE4-4031-AF05-3C9B8355B709}" presName="ConnectLineEnd1" presStyleLbl="lnNode1" presStyleIdx="3" presStyleCnt="8"/>
      <dgm:spPr/>
    </dgm:pt>
    <dgm:pt modelId="{65D863FD-EE64-4B82-B449-45E9BB4D894A}" type="pres">
      <dgm:prSet presAssocID="{CC13E197-1BE4-4031-AF05-3C9B8355B709}" presName="EmptyPane1" presStyleCnt="0"/>
      <dgm:spPr/>
    </dgm:pt>
    <dgm:pt modelId="{15AA1DDE-0B90-41B7-A440-D48A4CDA2AD7}" type="pres">
      <dgm:prSet presAssocID="{6F784A8C-F8BD-49CD-A2D7-8427D22728B2}" presName="spaceBetweenRectangles1" presStyleCnt="0"/>
      <dgm:spPr/>
    </dgm:pt>
    <dgm:pt modelId="{26B0B306-032B-4D1A-B47E-91F2333A2C60}" type="pres">
      <dgm:prSet presAssocID="{112293AB-5D80-4DC2-9BB0-929A610480EC}" presName="composite1" presStyleCnt="0"/>
      <dgm:spPr/>
    </dgm:pt>
    <dgm:pt modelId="{AD5EE20E-5DC5-414F-9FF5-73D3F492362F}" type="pres">
      <dgm:prSet presAssocID="{112293AB-5D80-4DC2-9BB0-929A610480EC}" presName="parent1" presStyleLbl="alignNode1" presStyleIdx="4" presStyleCnt="8">
        <dgm:presLayoutVars>
          <dgm:chMax val="1"/>
          <dgm:chPref val="1"/>
          <dgm:bulletEnabled val="1"/>
        </dgm:presLayoutVars>
      </dgm:prSet>
      <dgm:spPr/>
    </dgm:pt>
    <dgm:pt modelId="{8998D5DF-C6A7-4F90-989E-C33A18E4A471}" type="pres">
      <dgm:prSet presAssocID="{112293AB-5D80-4DC2-9BB0-929A610480EC}" presName="Childtext1" presStyleLbl="revTx" presStyleIdx="4" presStyleCnt="8">
        <dgm:presLayoutVars>
          <dgm:bulletEnabled val="1"/>
        </dgm:presLayoutVars>
      </dgm:prSet>
      <dgm:spPr/>
    </dgm:pt>
    <dgm:pt modelId="{AE93B148-F0C5-4BD9-AFC2-A6D10126AA15}" type="pres">
      <dgm:prSet presAssocID="{112293AB-5D80-4DC2-9BB0-929A610480EC}" presName="ConnectLine1" presStyleLbl="sibTrans1D1" presStyleIdx="4" presStyleCnt="8"/>
      <dgm:spPr>
        <a:noFill/>
        <a:ln w="9525" cap="rnd" cmpd="sng" algn="ctr">
          <a:solidFill>
            <a:schemeClr val="accent1">
              <a:hueOff val="0"/>
              <a:satOff val="0"/>
              <a:lumOff val="0"/>
              <a:alphaOff val="0"/>
            </a:schemeClr>
          </a:solidFill>
          <a:prstDash val="dash"/>
        </a:ln>
        <a:effectLst/>
      </dgm:spPr>
    </dgm:pt>
    <dgm:pt modelId="{40EB34FC-B565-4F87-B107-8C59C359EE6D}" type="pres">
      <dgm:prSet presAssocID="{112293AB-5D80-4DC2-9BB0-929A610480EC}" presName="ConnectLineEnd1" presStyleLbl="lnNode1" presStyleIdx="4" presStyleCnt="8"/>
      <dgm:spPr/>
    </dgm:pt>
    <dgm:pt modelId="{5085D6F9-36FE-43E5-85D8-17B9BB3CA459}" type="pres">
      <dgm:prSet presAssocID="{112293AB-5D80-4DC2-9BB0-929A610480EC}" presName="EmptyPane1" presStyleCnt="0"/>
      <dgm:spPr/>
    </dgm:pt>
    <dgm:pt modelId="{DCE86FF7-3051-4FDD-9368-FDF919FDFE1B}" type="pres">
      <dgm:prSet presAssocID="{890DFCA4-914C-4E84-B266-0A849AF54C02}" presName="spaceBetweenRectangles1" presStyleCnt="0"/>
      <dgm:spPr/>
    </dgm:pt>
    <dgm:pt modelId="{2AA6D6BB-C0D4-483B-8B5A-13C94DB70E58}" type="pres">
      <dgm:prSet presAssocID="{FF16E9D6-FFAC-4AFF-96DA-9F921901915C}" presName="composite1" presStyleCnt="0"/>
      <dgm:spPr/>
    </dgm:pt>
    <dgm:pt modelId="{D0629748-4F90-4274-B031-32A8AE6C5E72}" type="pres">
      <dgm:prSet presAssocID="{FF16E9D6-FFAC-4AFF-96DA-9F921901915C}" presName="parent1" presStyleLbl="alignNode1" presStyleIdx="5" presStyleCnt="8">
        <dgm:presLayoutVars>
          <dgm:chMax val="1"/>
          <dgm:chPref val="1"/>
          <dgm:bulletEnabled val="1"/>
        </dgm:presLayoutVars>
      </dgm:prSet>
      <dgm:spPr/>
    </dgm:pt>
    <dgm:pt modelId="{F7C8BE26-F819-4532-9402-61F5BF654D68}" type="pres">
      <dgm:prSet presAssocID="{FF16E9D6-FFAC-4AFF-96DA-9F921901915C}" presName="Childtext1" presStyleLbl="revTx" presStyleIdx="5" presStyleCnt="8">
        <dgm:presLayoutVars>
          <dgm:bulletEnabled val="1"/>
        </dgm:presLayoutVars>
      </dgm:prSet>
      <dgm:spPr/>
    </dgm:pt>
    <dgm:pt modelId="{09A0730E-83EA-4BA7-8283-DADB6325F234}" type="pres">
      <dgm:prSet presAssocID="{FF16E9D6-FFAC-4AFF-96DA-9F921901915C}" presName="ConnectLine1" presStyleLbl="sibTrans1D1" presStyleIdx="5" presStyleCnt="8"/>
      <dgm:spPr>
        <a:noFill/>
        <a:ln w="9525" cap="rnd" cmpd="sng" algn="ctr">
          <a:solidFill>
            <a:schemeClr val="accent1">
              <a:hueOff val="0"/>
              <a:satOff val="0"/>
              <a:lumOff val="0"/>
              <a:alphaOff val="0"/>
            </a:schemeClr>
          </a:solidFill>
          <a:prstDash val="dash"/>
        </a:ln>
        <a:effectLst/>
      </dgm:spPr>
    </dgm:pt>
    <dgm:pt modelId="{69F75742-60E8-4E93-BF1B-8A5C284E7398}" type="pres">
      <dgm:prSet presAssocID="{FF16E9D6-FFAC-4AFF-96DA-9F921901915C}" presName="ConnectLineEnd1" presStyleLbl="lnNode1" presStyleIdx="5" presStyleCnt="8"/>
      <dgm:spPr/>
    </dgm:pt>
    <dgm:pt modelId="{02FD69D6-EA5A-4DEA-A522-45DA2BF10669}" type="pres">
      <dgm:prSet presAssocID="{FF16E9D6-FFAC-4AFF-96DA-9F921901915C}" presName="EmptyPane1" presStyleCnt="0"/>
      <dgm:spPr/>
    </dgm:pt>
    <dgm:pt modelId="{18B2C456-B39C-43ED-9DA6-C8BBF2B5007F}" type="pres">
      <dgm:prSet presAssocID="{4656B23F-2A6E-4022-95CB-A382F9CF352D}" presName="spaceBetweenRectangles1" presStyleCnt="0"/>
      <dgm:spPr/>
    </dgm:pt>
    <dgm:pt modelId="{85EA45EF-9D42-4089-B01C-23A8DF14DB72}" type="pres">
      <dgm:prSet presAssocID="{A1EF890B-6D65-4E1D-AF50-401DD4548196}" presName="composite1" presStyleCnt="0"/>
      <dgm:spPr/>
    </dgm:pt>
    <dgm:pt modelId="{D0F49AC1-02BC-474D-9AB8-B77EB91E5BA0}" type="pres">
      <dgm:prSet presAssocID="{A1EF890B-6D65-4E1D-AF50-401DD4548196}" presName="parent1" presStyleLbl="alignNode1" presStyleIdx="6" presStyleCnt="8">
        <dgm:presLayoutVars>
          <dgm:chMax val="1"/>
          <dgm:chPref val="1"/>
          <dgm:bulletEnabled val="1"/>
        </dgm:presLayoutVars>
      </dgm:prSet>
      <dgm:spPr/>
    </dgm:pt>
    <dgm:pt modelId="{E90B3DEB-30ED-43EA-A20E-B6756BDD4D06}" type="pres">
      <dgm:prSet presAssocID="{A1EF890B-6D65-4E1D-AF50-401DD4548196}" presName="Childtext1" presStyleLbl="revTx" presStyleIdx="6" presStyleCnt="8">
        <dgm:presLayoutVars>
          <dgm:bulletEnabled val="1"/>
        </dgm:presLayoutVars>
      </dgm:prSet>
      <dgm:spPr/>
    </dgm:pt>
    <dgm:pt modelId="{5CB105B0-303D-4663-8BC8-CC570B77EFCC}" type="pres">
      <dgm:prSet presAssocID="{A1EF890B-6D65-4E1D-AF50-401DD4548196}" presName="ConnectLine1" presStyleLbl="sibTrans1D1" presStyleIdx="6" presStyleCnt="8"/>
      <dgm:spPr>
        <a:noFill/>
        <a:ln w="9525" cap="rnd" cmpd="sng" algn="ctr">
          <a:solidFill>
            <a:schemeClr val="accent1">
              <a:hueOff val="0"/>
              <a:satOff val="0"/>
              <a:lumOff val="0"/>
              <a:alphaOff val="0"/>
            </a:schemeClr>
          </a:solidFill>
          <a:prstDash val="dash"/>
        </a:ln>
        <a:effectLst/>
      </dgm:spPr>
    </dgm:pt>
    <dgm:pt modelId="{2A199C8F-D31B-48B4-9533-DFA63D892CFE}" type="pres">
      <dgm:prSet presAssocID="{A1EF890B-6D65-4E1D-AF50-401DD4548196}" presName="ConnectLineEnd1" presStyleLbl="lnNode1" presStyleIdx="6" presStyleCnt="8"/>
      <dgm:spPr/>
    </dgm:pt>
    <dgm:pt modelId="{58D95669-234D-42E4-8953-7FD0CFE4913A}" type="pres">
      <dgm:prSet presAssocID="{A1EF890B-6D65-4E1D-AF50-401DD4548196}" presName="EmptyPane1" presStyleCnt="0"/>
      <dgm:spPr/>
    </dgm:pt>
    <dgm:pt modelId="{65D86B67-7862-44D7-BC58-7D77571047AA}" type="pres">
      <dgm:prSet presAssocID="{3D274756-0470-421D-AD14-C70FAF5C2CD2}" presName="spaceBetweenRectangles1" presStyleCnt="0"/>
      <dgm:spPr/>
    </dgm:pt>
    <dgm:pt modelId="{92604C7D-7FAD-4189-A4FD-F0B5307C0236}" type="pres">
      <dgm:prSet presAssocID="{49BC2AD7-1176-4095-AE8C-574A9022DCE4}" presName="composite1" presStyleCnt="0"/>
      <dgm:spPr/>
    </dgm:pt>
    <dgm:pt modelId="{DD19C3A3-AE72-4E18-A289-BE473A251372}" type="pres">
      <dgm:prSet presAssocID="{49BC2AD7-1176-4095-AE8C-574A9022DCE4}" presName="parent1" presStyleLbl="alignNode1" presStyleIdx="7" presStyleCnt="8">
        <dgm:presLayoutVars>
          <dgm:chMax val="1"/>
          <dgm:chPref val="1"/>
          <dgm:bulletEnabled val="1"/>
        </dgm:presLayoutVars>
      </dgm:prSet>
      <dgm:spPr/>
    </dgm:pt>
    <dgm:pt modelId="{861E910B-ED5E-4B82-92B3-F244CEE3A7F3}" type="pres">
      <dgm:prSet presAssocID="{49BC2AD7-1176-4095-AE8C-574A9022DCE4}" presName="Childtext1" presStyleLbl="revTx" presStyleIdx="7" presStyleCnt="8">
        <dgm:presLayoutVars>
          <dgm:bulletEnabled val="1"/>
        </dgm:presLayoutVars>
      </dgm:prSet>
      <dgm:spPr/>
    </dgm:pt>
    <dgm:pt modelId="{8F76E32D-749D-457A-B336-30C1E2FC105C}" type="pres">
      <dgm:prSet presAssocID="{49BC2AD7-1176-4095-AE8C-574A9022DCE4}" presName="ConnectLine1" presStyleLbl="sibTrans1D1" presStyleIdx="7" presStyleCnt="8"/>
      <dgm:spPr>
        <a:noFill/>
        <a:ln w="9525" cap="rnd" cmpd="sng" algn="ctr">
          <a:solidFill>
            <a:schemeClr val="accent1">
              <a:hueOff val="0"/>
              <a:satOff val="0"/>
              <a:lumOff val="0"/>
              <a:alphaOff val="0"/>
            </a:schemeClr>
          </a:solidFill>
          <a:prstDash val="dash"/>
        </a:ln>
        <a:effectLst/>
      </dgm:spPr>
    </dgm:pt>
    <dgm:pt modelId="{133CE907-6D96-4646-8F19-3E310459C86B}" type="pres">
      <dgm:prSet presAssocID="{49BC2AD7-1176-4095-AE8C-574A9022DCE4}" presName="ConnectLineEnd1" presStyleLbl="lnNode1" presStyleIdx="7" presStyleCnt="8"/>
      <dgm:spPr/>
    </dgm:pt>
    <dgm:pt modelId="{5B07B986-C1B7-4B13-A2D9-AB4C67433BA9}" type="pres">
      <dgm:prSet presAssocID="{49BC2AD7-1176-4095-AE8C-574A9022DCE4}" presName="EmptyPane1" presStyleCnt="0"/>
      <dgm:spPr/>
    </dgm:pt>
  </dgm:ptLst>
  <dgm:cxnLst>
    <dgm:cxn modelId="{57115201-1726-46BB-8E89-5E735F124AED}" srcId="{49BC2AD7-1176-4095-AE8C-574A9022DCE4}" destId="{5BBE9166-7FD9-4972-942C-FC834CBCF539}" srcOrd="0" destOrd="0" parTransId="{DD267164-FA2F-458E-A408-6B3E82456469}" sibTransId="{F622848A-FC8D-41B0-9E80-45E5A3039807}"/>
    <dgm:cxn modelId="{89AD6209-CAFD-4EDA-A7D9-D7E3F5BEFFB2}" srcId="{4CACFA18-934D-4D0E-996F-05BD389D8CFA}" destId="{112293AB-5D80-4DC2-9BB0-929A610480EC}" srcOrd="4" destOrd="0" parTransId="{F22391D3-5F7C-4F4A-A9FE-98DFDFA37D02}" sibTransId="{890DFCA4-914C-4E84-B266-0A849AF54C02}"/>
    <dgm:cxn modelId="{4B62DC0B-DB23-4A80-8DE5-7B76B52C5F7A}" srcId="{4CACFA18-934D-4D0E-996F-05BD389D8CFA}" destId="{49BC2AD7-1176-4095-AE8C-574A9022DCE4}" srcOrd="7" destOrd="0" parTransId="{E89510D6-72C5-4F0D-AFCD-7BC936EDD94C}" sibTransId="{6C1B1159-F497-4F2A-8BF0-452DE10C1B43}"/>
    <dgm:cxn modelId="{52ECC335-FE99-43C4-9708-DBB2F74DC2A9}" srcId="{CC13E197-1BE4-4031-AF05-3C9B8355B709}" destId="{1EC960F0-7CA6-4070-91D6-26AF4490D6E8}" srcOrd="0" destOrd="0" parTransId="{3CE4BB0E-D3C6-46D0-AE5C-9F02B4BA5403}" sibTransId="{14F31169-CAB2-461C-AAB2-987AD4F1674B}"/>
    <dgm:cxn modelId="{8AB7BF44-68B1-43D5-B252-D30E2BC1A3B3}" type="presOf" srcId="{1EC960F0-7CA6-4070-91D6-26AF4490D6E8}" destId="{2AC2C0F9-FE51-4D8B-AD11-FD4FFBD54C79}" srcOrd="0" destOrd="0" presId="urn:microsoft.com/office/officeart/2016/7/layout/RoundedRectangleTimeline"/>
    <dgm:cxn modelId="{6A2E1245-CCBB-4C45-819D-A8ECC24648F8}" type="presOf" srcId="{4CACFA18-934D-4D0E-996F-05BD389D8CFA}" destId="{AE805CB9-F562-4387-95AA-8B46F39FFAB1}" srcOrd="0" destOrd="0" presId="urn:microsoft.com/office/officeart/2016/7/layout/RoundedRectangleTimeline"/>
    <dgm:cxn modelId="{FF624949-EFFF-45A6-A2C3-3204BA9435CA}" srcId="{4CACFA18-934D-4D0E-996F-05BD389D8CFA}" destId="{660DADE2-B965-4FCF-9BD9-BF3CCAC4664B}" srcOrd="2" destOrd="0" parTransId="{12D35B09-16EF-492D-9E64-5E2319E90559}" sibTransId="{8067CDB4-A826-4F4B-B1C4-7E16A6A31040}"/>
    <dgm:cxn modelId="{4BDE1450-437D-4A59-974F-FF60B33A3A23}" type="presOf" srcId="{5C052E4F-2782-42E0-A35E-A3419E112AAA}" destId="{BDE4BC60-6AB1-47BF-82E3-C73E16EE9B6C}" srcOrd="0" destOrd="0" presId="urn:microsoft.com/office/officeart/2016/7/layout/RoundedRectangleTimeline"/>
    <dgm:cxn modelId="{57DCC955-6B9E-459B-8CB8-0BBAEB969383}" srcId="{FF16E9D6-FFAC-4AFF-96DA-9F921901915C}" destId="{DDC7A54B-72E4-48E3-82D1-66A6619C4367}" srcOrd="0" destOrd="0" parTransId="{A67D6157-A62D-4817-8F4E-0462545406CC}" sibTransId="{451AB5E2-C52D-40DE-AF64-AC5BD6D9BC5E}"/>
    <dgm:cxn modelId="{94243656-A2B6-48E0-8CA6-2E5154B926AB}" srcId="{660DADE2-B965-4FCF-9BD9-BF3CCAC4664B}" destId="{D68ACC76-74DD-4380-81F9-1AEBD054BF84}" srcOrd="0" destOrd="0" parTransId="{0DC4ED8A-E6AD-47E3-BD4A-2DC178F4879F}" sibTransId="{97C55A3A-CA00-45F1-9F41-6BCB20FE5680}"/>
    <dgm:cxn modelId="{C912C75A-054F-4C76-A281-4D490A99CAC0}" type="presOf" srcId="{112293AB-5D80-4DC2-9BB0-929A610480EC}" destId="{AD5EE20E-5DC5-414F-9FF5-73D3F492362F}" srcOrd="0" destOrd="0" presId="urn:microsoft.com/office/officeart/2016/7/layout/RoundedRectangleTimeline"/>
    <dgm:cxn modelId="{DF1AF565-2D9A-4B36-8350-D4AACFED1FC4}" srcId="{4CACFA18-934D-4D0E-996F-05BD389D8CFA}" destId="{FF16E9D6-FFAC-4AFF-96DA-9F921901915C}" srcOrd="5" destOrd="0" parTransId="{80A0F0E7-BBA0-4866-A4FB-9614A26DC898}" sibTransId="{4656B23F-2A6E-4022-95CB-A382F9CF352D}"/>
    <dgm:cxn modelId="{866BB866-B551-4A5D-A7A9-F1B31470F4FC}" type="presOf" srcId="{A1EF890B-6D65-4E1D-AF50-401DD4548196}" destId="{D0F49AC1-02BC-474D-9AB8-B77EB91E5BA0}" srcOrd="0" destOrd="0" presId="urn:microsoft.com/office/officeart/2016/7/layout/RoundedRectangleTimeline"/>
    <dgm:cxn modelId="{472C9A68-254E-430A-A558-7E84587F152D}" type="presOf" srcId="{686C474A-8035-44BD-B42E-F3572C498B06}" destId="{8998D5DF-C6A7-4F90-989E-C33A18E4A471}" srcOrd="0" destOrd="0" presId="urn:microsoft.com/office/officeart/2016/7/layout/RoundedRectangleTimeline"/>
    <dgm:cxn modelId="{F708756E-E1B2-4539-9F16-3023B7188EF3}" type="presOf" srcId="{5BBE9166-7FD9-4972-942C-FC834CBCF539}" destId="{861E910B-ED5E-4B82-92B3-F244CEE3A7F3}" srcOrd="0" destOrd="0" presId="urn:microsoft.com/office/officeart/2016/7/layout/RoundedRectangleTimeline"/>
    <dgm:cxn modelId="{A21CF97A-9FE6-417B-9096-8BC3FD96AD06}" type="presOf" srcId="{C07DB9BC-90B0-492E-A2F1-0D43FD44AAF2}" destId="{AC0BD370-F5C9-4ED3-A9D3-F48636F041BF}" srcOrd="0" destOrd="0" presId="urn:microsoft.com/office/officeart/2016/7/layout/RoundedRectangleTimeline"/>
    <dgm:cxn modelId="{F66A9883-D5BC-41B5-9CB5-0D975DD602AD}" srcId="{4CACFA18-934D-4D0E-996F-05BD389D8CFA}" destId="{A7ABC2F2-CFAD-4C6D-9FC8-124DA46E5A36}" srcOrd="0" destOrd="0" parTransId="{155BC07D-D154-40F3-9A41-850ACFB75FDC}" sibTransId="{08053B9F-1545-4CAF-AC81-8BAE0EC9E847}"/>
    <dgm:cxn modelId="{5901FC88-D20E-4BC7-804A-1A6370A98A08}" type="presOf" srcId="{A7ABC2F2-CFAD-4C6D-9FC8-124DA46E5A36}" destId="{8BD110D1-4FDA-42BD-B8CC-D6F1D8717D3D}" srcOrd="0" destOrd="0" presId="urn:microsoft.com/office/officeart/2016/7/layout/RoundedRectangleTimeline"/>
    <dgm:cxn modelId="{BBE1FF8C-9CBC-4AFA-8109-E52886FCF832}" type="presOf" srcId="{D68ACC76-74DD-4380-81F9-1AEBD054BF84}" destId="{985DD71D-ABBD-4209-A665-714C86C358C7}" srcOrd="0" destOrd="0" presId="urn:microsoft.com/office/officeart/2016/7/layout/RoundedRectangleTimeline"/>
    <dgm:cxn modelId="{4C765A8E-6120-4145-A0E9-CF6C01A0DCD0}" type="presOf" srcId="{49BC2AD7-1176-4095-AE8C-574A9022DCE4}" destId="{DD19C3A3-AE72-4E18-A289-BE473A251372}" srcOrd="0" destOrd="0" presId="urn:microsoft.com/office/officeart/2016/7/layout/RoundedRectangleTimeline"/>
    <dgm:cxn modelId="{AC9D78A2-AD4B-48F5-A9E5-136E7BB09D12}" type="presOf" srcId="{D7043F86-2B00-4860-ABBB-8E7F43FE7628}" destId="{E90B3DEB-30ED-43EA-A20E-B6756BDD4D06}" srcOrd="0" destOrd="0" presId="urn:microsoft.com/office/officeart/2016/7/layout/RoundedRectangleTimeline"/>
    <dgm:cxn modelId="{F02BCCA5-A5CF-46C7-BA73-4EE614D403E2}" srcId="{A1EF890B-6D65-4E1D-AF50-401DD4548196}" destId="{D7043F86-2B00-4860-ABBB-8E7F43FE7628}" srcOrd="0" destOrd="0" parTransId="{360E84E7-2143-49C2-953C-CEE5E34AE647}" sibTransId="{B01057DD-13B5-4445-84E3-305143B3BA67}"/>
    <dgm:cxn modelId="{5E4B7FAA-5FA9-46B9-A0C0-73BC42660DE9}" srcId="{A7ABC2F2-CFAD-4C6D-9FC8-124DA46E5A36}" destId="{C07DB9BC-90B0-492E-A2F1-0D43FD44AAF2}" srcOrd="0" destOrd="0" parTransId="{4D30CBE0-D559-45F1-A997-DA23DBE64BEE}" sibTransId="{A8EA7927-E78B-454F-B8EA-9581CA92AFC6}"/>
    <dgm:cxn modelId="{120026AC-4654-45BC-8753-E3EE5694B7A6}" srcId="{4CACFA18-934D-4D0E-996F-05BD389D8CFA}" destId="{5C052E4F-2782-42E0-A35E-A3419E112AAA}" srcOrd="1" destOrd="0" parTransId="{B2FD23FD-5D21-4864-9040-E9F298D89E82}" sibTransId="{FE5EEFE5-E39D-4278-A647-8E1188C1D76C}"/>
    <dgm:cxn modelId="{110EEEAD-43B4-478D-80D9-57F9D9591392}" type="presOf" srcId="{CC13E197-1BE4-4031-AF05-3C9B8355B709}" destId="{E9F58F5F-E069-4C0F-9394-46F9786471A8}" srcOrd="0" destOrd="0" presId="urn:microsoft.com/office/officeart/2016/7/layout/RoundedRectangleTimeline"/>
    <dgm:cxn modelId="{ACD789BA-BE94-4789-BC54-B965967F11D7}" type="presOf" srcId="{91C6A746-6CBF-4D45-81AD-E4FE8104B5F7}" destId="{A7071EEA-A82E-4C56-B0E2-8A9E72AD55DE}" srcOrd="0" destOrd="0" presId="urn:microsoft.com/office/officeart/2016/7/layout/RoundedRectangleTimeline"/>
    <dgm:cxn modelId="{5B6190BA-A7C2-42A9-9E26-0058FDD8A024}" type="presOf" srcId="{DDC7A54B-72E4-48E3-82D1-66A6619C4367}" destId="{F7C8BE26-F819-4532-9402-61F5BF654D68}" srcOrd="0" destOrd="0" presId="urn:microsoft.com/office/officeart/2016/7/layout/RoundedRectangleTimeline"/>
    <dgm:cxn modelId="{E1D002C6-F89D-4782-A3C7-E75D3FF5413D}" type="presOf" srcId="{FF16E9D6-FFAC-4AFF-96DA-9F921901915C}" destId="{D0629748-4F90-4274-B031-32A8AE6C5E72}" srcOrd="0" destOrd="0" presId="urn:microsoft.com/office/officeart/2016/7/layout/RoundedRectangleTimeline"/>
    <dgm:cxn modelId="{13EEEFD3-68C0-4819-AC33-8D4F46B0F841}" srcId="{112293AB-5D80-4DC2-9BB0-929A610480EC}" destId="{686C474A-8035-44BD-B42E-F3572C498B06}" srcOrd="0" destOrd="0" parTransId="{8FF17B5B-B881-4135-B8E9-AFA08888968D}" sibTransId="{056C3E71-F2AD-4730-9A8E-C41CE618FAAD}"/>
    <dgm:cxn modelId="{7C092ED5-E71C-4AB5-ADE4-0E1A8F075CCA}" srcId="{4CACFA18-934D-4D0E-996F-05BD389D8CFA}" destId="{CC13E197-1BE4-4031-AF05-3C9B8355B709}" srcOrd="3" destOrd="0" parTransId="{6A1B5BD1-8D4D-4566-B5E7-AC104280AE92}" sibTransId="{6F784A8C-F8BD-49CD-A2D7-8427D22728B2}"/>
    <dgm:cxn modelId="{101349E8-0EB6-43AD-A30D-24F961EE8F6E}" srcId="{4CACFA18-934D-4D0E-996F-05BD389D8CFA}" destId="{A1EF890B-6D65-4E1D-AF50-401DD4548196}" srcOrd="6" destOrd="0" parTransId="{29124552-8C5C-4DD5-8F1E-DEF2F5C01864}" sibTransId="{3D274756-0470-421D-AD14-C70FAF5C2CD2}"/>
    <dgm:cxn modelId="{ABAB03F6-E0C6-461E-B8F7-EE58BF51D7E7}" srcId="{5C052E4F-2782-42E0-A35E-A3419E112AAA}" destId="{91C6A746-6CBF-4D45-81AD-E4FE8104B5F7}" srcOrd="0" destOrd="0" parTransId="{5C3FD79C-A628-426C-98AD-B39910BE3EE7}" sibTransId="{350D7A08-1BDD-4EF5-98C4-00CDBAD64EAC}"/>
    <dgm:cxn modelId="{C9D2D6F9-9AA1-4053-8C0E-726B2A7454FD}" type="presOf" srcId="{660DADE2-B965-4FCF-9BD9-BF3CCAC4664B}" destId="{35DA8513-5259-413F-9A70-456BD0A8FA12}" srcOrd="0" destOrd="0" presId="urn:microsoft.com/office/officeart/2016/7/layout/RoundedRectangleTimeline"/>
    <dgm:cxn modelId="{95130FEA-3415-408A-A0A3-CBA53BB99197}" type="presParOf" srcId="{AE805CB9-F562-4387-95AA-8B46F39FFAB1}" destId="{34A7146B-CF91-42DC-898A-70F10B195041}" srcOrd="0" destOrd="0" presId="urn:microsoft.com/office/officeart/2016/7/layout/RoundedRectangleTimeline"/>
    <dgm:cxn modelId="{CC9A49DE-7C04-406F-B69E-5EF25D195000}" type="presParOf" srcId="{34A7146B-CF91-42DC-898A-70F10B195041}" destId="{8BD110D1-4FDA-42BD-B8CC-D6F1D8717D3D}" srcOrd="0" destOrd="0" presId="urn:microsoft.com/office/officeart/2016/7/layout/RoundedRectangleTimeline"/>
    <dgm:cxn modelId="{3FE3B33A-84E1-4B01-A85F-841A79F8FF6D}" type="presParOf" srcId="{34A7146B-CF91-42DC-898A-70F10B195041}" destId="{AC0BD370-F5C9-4ED3-A9D3-F48636F041BF}" srcOrd="1" destOrd="0" presId="urn:microsoft.com/office/officeart/2016/7/layout/RoundedRectangleTimeline"/>
    <dgm:cxn modelId="{E00EA2DB-E7EF-4805-8088-B93F5488AE31}" type="presParOf" srcId="{34A7146B-CF91-42DC-898A-70F10B195041}" destId="{AA290EB4-74E3-4EBD-9CD2-062965964E43}" srcOrd="2" destOrd="0" presId="urn:microsoft.com/office/officeart/2016/7/layout/RoundedRectangleTimeline"/>
    <dgm:cxn modelId="{872B8BFF-9CD0-4325-99B9-5A8BD9E11850}" type="presParOf" srcId="{34A7146B-CF91-42DC-898A-70F10B195041}" destId="{B9C30AC8-A607-49B6-8EF9-A0648E23DB4A}" srcOrd="3" destOrd="0" presId="urn:microsoft.com/office/officeart/2016/7/layout/RoundedRectangleTimeline"/>
    <dgm:cxn modelId="{DB28128F-1A1B-4C93-897A-0BE278268883}" type="presParOf" srcId="{34A7146B-CF91-42DC-898A-70F10B195041}" destId="{5414AF2E-D85A-4662-B515-8D2FA8FC9A1C}" srcOrd="4" destOrd="0" presId="urn:microsoft.com/office/officeart/2016/7/layout/RoundedRectangleTimeline"/>
    <dgm:cxn modelId="{183F85D1-41DC-4145-AD4D-18072D825773}" type="presParOf" srcId="{AE805CB9-F562-4387-95AA-8B46F39FFAB1}" destId="{95B07BF9-FDAE-4998-B931-DF67429674B7}" srcOrd="1" destOrd="0" presId="urn:microsoft.com/office/officeart/2016/7/layout/RoundedRectangleTimeline"/>
    <dgm:cxn modelId="{76A3F3FF-20DA-439A-A9AB-A09F2BF54CC8}" type="presParOf" srcId="{AE805CB9-F562-4387-95AA-8B46F39FFAB1}" destId="{CE44302C-208F-4EBC-B64F-B8C09E5E0278}" srcOrd="2" destOrd="0" presId="urn:microsoft.com/office/officeart/2016/7/layout/RoundedRectangleTimeline"/>
    <dgm:cxn modelId="{A5B70C92-C76D-4095-A46F-37B5D42D5E5F}" type="presParOf" srcId="{CE44302C-208F-4EBC-B64F-B8C09E5E0278}" destId="{BDE4BC60-6AB1-47BF-82E3-C73E16EE9B6C}" srcOrd="0" destOrd="0" presId="urn:microsoft.com/office/officeart/2016/7/layout/RoundedRectangleTimeline"/>
    <dgm:cxn modelId="{740689EB-D37F-421F-81ED-A5DC79FBDFC4}" type="presParOf" srcId="{CE44302C-208F-4EBC-B64F-B8C09E5E0278}" destId="{A7071EEA-A82E-4C56-B0E2-8A9E72AD55DE}" srcOrd="1" destOrd="0" presId="urn:microsoft.com/office/officeart/2016/7/layout/RoundedRectangleTimeline"/>
    <dgm:cxn modelId="{BF7CD26F-45C2-4C00-BDAC-8E040C2A81DF}" type="presParOf" srcId="{CE44302C-208F-4EBC-B64F-B8C09E5E0278}" destId="{34BB4B1A-4D72-471C-B976-DA41E4458B08}" srcOrd="2" destOrd="0" presId="urn:microsoft.com/office/officeart/2016/7/layout/RoundedRectangleTimeline"/>
    <dgm:cxn modelId="{8E5EC043-05D0-4B98-BFF5-4F142DF647B2}" type="presParOf" srcId="{CE44302C-208F-4EBC-B64F-B8C09E5E0278}" destId="{C30AF781-5324-4E68-800D-7884096B4D43}" srcOrd="3" destOrd="0" presId="urn:microsoft.com/office/officeart/2016/7/layout/RoundedRectangleTimeline"/>
    <dgm:cxn modelId="{2DF7927C-F8C4-4D9C-A6D2-9B7A0A41F5AD}" type="presParOf" srcId="{CE44302C-208F-4EBC-B64F-B8C09E5E0278}" destId="{39B0230E-093D-4DE0-B30C-58E75F3628AD}" srcOrd="4" destOrd="0" presId="urn:microsoft.com/office/officeart/2016/7/layout/RoundedRectangleTimeline"/>
    <dgm:cxn modelId="{C3385A72-3033-4D6C-9E89-7A388A875101}" type="presParOf" srcId="{AE805CB9-F562-4387-95AA-8B46F39FFAB1}" destId="{0156C352-92A7-441D-A68F-56091FCC4A64}" srcOrd="3" destOrd="0" presId="urn:microsoft.com/office/officeart/2016/7/layout/RoundedRectangleTimeline"/>
    <dgm:cxn modelId="{277CF8CE-40A8-41FE-9709-3CCA05D35F20}" type="presParOf" srcId="{AE805CB9-F562-4387-95AA-8B46F39FFAB1}" destId="{B9736C70-2091-43AB-8B0C-79B3EAD8062B}" srcOrd="4" destOrd="0" presId="urn:microsoft.com/office/officeart/2016/7/layout/RoundedRectangleTimeline"/>
    <dgm:cxn modelId="{EC98FD69-6143-4828-BAD5-7B2AD22D6FF6}" type="presParOf" srcId="{B9736C70-2091-43AB-8B0C-79B3EAD8062B}" destId="{35DA8513-5259-413F-9A70-456BD0A8FA12}" srcOrd="0" destOrd="0" presId="urn:microsoft.com/office/officeart/2016/7/layout/RoundedRectangleTimeline"/>
    <dgm:cxn modelId="{D01D5498-0F2A-4B93-882E-A0C4598FB966}" type="presParOf" srcId="{B9736C70-2091-43AB-8B0C-79B3EAD8062B}" destId="{985DD71D-ABBD-4209-A665-714C86C358C7}" srcOrd="1" destOrd="0" presId="urn:microsoft.com/office/officeart/2016/7/layout/RoundedRectangleTimeline"/>
    <dgm:cxn modelId="{502A5AB8-142F-4D0A-9DA6-C7201B61FF5A}" type="presParOf" srcId="{B9736C70-2091-43AB-8B0C-79B3EAD8062B}" destId="{32003A93-C311-482B-A4D4-B90B09E4A0C0}" srcOrd="2" destOrd="0" presId="urn:microsoft.com/office/officeart/2016/7/layout/RoundedRectangleTimeline"/>
    <dgm:cxn modelId="{0BD4B367-D152-4376-8122-310041A99B18}" type="presParOf" srcId="{B9736C70-2091-43AB-8B0C-79B3EAD8062B}" destId="{ADA46240-15B2-4E0A-B489-248C12A6976E}" srcOrd="3" destOrd="0" presId="urn:microsoft.com/office/officeart/2016/7/layout/RoundedRectangleTimeline"/>
    <dgm:cxn modelId="{CD7B62F9-7018-4115-A7FD-23E263C28EA7}" type="presParOf" srcId="{B9736C70-2091-43AB-8B0C-79B3EAD8062B}" destId="{840BE598-8B47-460A-8BCD-AFC6BC9458AA}" srcOrd="4" destOrd="0" presId="urn:microsoft.com/office/officeart/2016/7/layout/RoundedRectangleTimeline"/>
    <dgm:cxn modelId="{011D29EA-F1DA-4B19-A74D-3C8CB8C680B2}" type="presParOf" srcId="{AE805CB9-F562-4387-95AA-8B46F39FFAB1}" destId="{46F9F018-8612-4CAE-9F1D-7EAFFCB813AA}" srcOrd="5" destOrd="0" presId="urn:microsoft.com/office/officeart/2016/7/layout/RoundedRectangleTimeline"/>
    <dgm:cxn modelId="{87D2E76B-6CFA-4B8C-A510-A652FFDCB278}" type="presParOf" srcId="{AE805CB9-F562-4387-95AA-8B46F39FFAB1}" destId="{B039D90D-BCD1-47DB-AD5A-EDEADFEA0E14}" srcOrd="6" destOrd="0" presId="urn:microsoft.com/office/officeart/2016/7/layout/RoundedRectangleTimeline"/>
    <dgm:cxn modelId="{E4A39B31-1CBF-4EC5-AFA5-3CFABB90879B}" type="presParOf" srcId="{B039D90D-BCD1-47DB-AD5A-EDEADFEA0E14}" destId="{E9F58F5F-E069-4C0F-9394-46F9786471A8}" srcOrd="0" destOrd="0" presId="urn:microsoft.com/office/officeart/2016/7/layout/RoundedRectangleTimeline"/>
    <dgm:cxn modelId="{811326D5-5800-4E45-A6D2-308FACB50D92}" type="presParOf" srcId="{B039D90D-BCD1-47DB-AD5A-EDEADFEA0E14}" destId="{2AC2C0F9-FE51-4D8B-AD11-FD4FFBD54C79}" srcOrd="1" destOrd="0" presId="urn:microsoft.com/office/officeart/2016/7/layout/RoundedRectangleTimeline"/>
    <dgm:cxn modelId="{D22350A9-6720-406C-A2A3-A3AF58F3EAB9}" type="presParOf" srcId="{B039D90D-BCD1-47DB-AD5A-EDEADFEA0E14}" destId="{7B5B7386-B182-476E-ACC5-E51F1A52E992}" srcOrd="2" destOrd="0" presId="urn:microsoft.com/office/officeart/2016/7/layout/RoundedRectangleTimeline"/>
    <dgm:cxn modelId="{FF99E15D-00A9-4449-A1D4-27ECD971E7DD}" type="presParOf" srcId="{B039D90D-BCD1-47DB-AD5A-EDEADFEA0E14}" destId="{DCE1DB47-3CFE-4760-A64E-98CA922F0538}" srcOrd="3" destOrd="0" presId="urn:microsoft.com/office/officeart/2016/7/layout/RoundedRectangleTimeline"/>
    <dgm:cxn modelId="{02675F30-3B7A-483B-BE8B-4AE93DB8C2B5}" type="presParOf" srcId="{B039D90D-BCD1-47DB-AD5A-EDEADFEA0E14}" destId="{65D863FD-EE64-4B82-B449-45E9BB4D894A}" srcOrd="4" destOrd="0" presId="urn:microsoft.com/office/officeart/2016/7/layout/RoundedRectangleTimeline"/>
    <dgm:cxn modelId="{E122DE7D-70D1-47C0-AFEF-67616DB96CFD}" type="presParOf" srcId="{AE805CB9-F562-4387-95AA-8B46F39FFAB1}" destId="{15AA1DDE-0B90-41B7-A440-D48A4CDA2AD7}" srcOrd="7" destOrd="0" presId="urn:microsoft.com/office/officeart/2016/7/layout/RoundedRectangleTimeline"/>
    <dgm:cxn modelId="{A6C591FD-A4C4-4E08-8CE8-F4CD48C0AAB3}" type="presParOf" srcId="{AE805CB9-F562-4387-95AA-8B46F39FFAB1}" destId="{26B0B306-032B-4D1A-B47E-91F2333A2C60}" srcOrd="8" destOrd="0" presId="urn:microsoft.com/office/officeart/2016/7/layout/RoundedRectangleTimeline"/>
    <dgm:cxn modelId="{FAFCB6C8-0BA6-45C4-A4CD-7C52FE94E2B1}" type="presParOf" srcId="{26B0B306-032B-4D1A-B47E-91F2333A2C60}" destId="{AD5EE20E-5DC5-414F-9FF5-73D3F492362F}" srcOrd="0" destOrd="0" presId="urn:microsoft.com/office/officeart/2016/7/layout/RoundedRectangleTimeline"/>
    <dgm:cxn modelId="{532ACDDF-6E3E-4923-AF0D-84DA3B2A57C5}" type="presParOf" srcId="{26B0B306-032B-4D1A-B47E-91F2333A2C60}" destId="{8998D5DF-C6A7-4F90-989E-C33A18E4A471}" srcOrd="1" destOrd="0" presId="urn:microsoft.com/office/officeart/2016/7/layout/RoundedRectangleTimeline"/>
    <dgm:cxn modelId="{D46FA7D1-0C18-4E33-A9F8-F32F62D35114}" type="presParOf" srcId="{26B0B306-032B-4D1A-B47E-91F2333A2C60}" destId="{AE93B148-F0C5-4BD9-AFC2-A6D10126AA15}" srcOrd="2" destOrd="0" presId="urn:microsoft.com/office/officeart/2016/7/layout/RoundedRectangleTimeline"/>
    <dgm:cxn modelId="{2FE82658-3C52-4E0F-A946-49B53A71F7F4}" type="presParOf" srcId="{26B0B306-032B-4D1A-B47E-91F2333A2C60}" destId="{40EB34FC-B565-4F87-B107-8C59C359EE6D}" srcOrd="3" destOrd="0" presId="urn:microsoft.com/office/officeart/2016/7/layout/RoundedRectangleTimeline"/>
    <dgm:cxn modelId="{83832419-0BD6-4A54-B2DF-A99FBEEF3BCE}" type="presParOf" srcId="{26B0B306-032B-4D1A-B47E-91F2333A2C60}" destId="{5085D6F9-36FE-43E5-85D8-17B9BB3CA459}" srcOrd="4" destOrd="0" presId="urn:microsoft.com/office/officeart/2016/7/layout/RoundedRectangleTimeline"/>
    <dgm:cxn modelId="{B6B65B2D-D464-4AE1-8A99-3B2A0431596B}" type="presParOf" srcId="{AE805CB9-F562-4387-95AA-8B46F39FFAB1}" destId="{DCE86FF7-3051-4FDD-9368-FDF919FDFE1B}" srcOrd="9" destOrd="0" presId="urn:microsoft.com/office/officeart/2016/7/layout/RoundedRectangleTimeline"/>
    <dgm:cxn modelId="{D18C02AE-806B-42F0-B814-0D57435FA9EC}" type="presParOf" srcId="{AE805CB9-F562-4387-95AA-8B46F39FFAB1}" destId="{2AA6D6BB-C0D4-483B-8B5A-13C94DB70E58}" srcOrd="10" destOrd="0" presId="urn:microsoft.com/office/officeart/2016/7/layout/RoundedRectangleTimeline"/>
    <dgm:cxn modelId="{A1C32690-3BAD-4CAE-A8F0-1B1261E3BB30}" type="presParOf" srcId="{2AA6D6BB-C0D4-483B-8B5A-13C94DB70E58}" destId="{D0629748-4F90-4274-B031-32A8AE6C5E72}" srcOrd="0" destOrd="0" presId="urn:microsoft.com/office/officeart/2016/7/layout/RoundedRectangleTimeline"/>
    <dgm:cxn modelId="{D094C9E7-A1FB-4FC3-8144-0329B1709AEE}" type="presParOf" srcId="{2AA6D6BB-C0D4-483B-8B5A-13C94DB70E58}" destId="{F7C8BE26-F819-4532-9402-61F5BF654D68}" srcOrd="1" destOrd="0" presId="urn:microsoft.com/office/officeart/2016/7/layout/RoundedRectangleTimeline"/>
    <dgm:cxn modelId="{F819990F-08E1-4F23-914C-0E990AD2BA41}" type="presParOf" srcId="{2AA6D6BB-C0D4-483B-8B5A-13C94DB70E58}" destId="{09A0730E-83EA-4BA7-8283-DADB6325F234}" srcOrd="2" destOrd="0" presId="urn:microsoft.com/office/officeart/2016/7/layout/RoundedRectangleTimeline"/>
    <dgm:cxn modelId="{32816C61-F470-47A6-93AA-F2D326FD4684}" type="presParOf" srcId="{2AA6D6BB-C0D4-483B-8B5A-13C94DB70E58}" destId="{69F75742-60E8-4E93-BF1B-8A5C284E7398}" srcOrd="3" destOrd="0" presId="urn:microsoft.com/office/officeart/2016/7/layout/RoundedRectangleTimeline"/>
    <dgm:cxn modelId="{0B81FC83-6634-4448-AC15-304EE3DB0524}" type="presParOf" srcId="{2AA6D6BB-C0D4-483B-8B5A-13C94DB70E58}" destId="{02FD69D6-EA5A-4DEA-A522-45DA2BF10669}" srcOrd="4" destOrd="0" presId="urn:microsoft.com/office/officeart/2016/7/layout/RoundedRectangleTimeline"/>
    <dgm:cxn modelId="{BBEFD351-A157-4221-9A1E-9CD19907AD50}" type="presParOf" srcId="{AE805CB9-F562-4387-95AA-8B46F39FFAB1}" destId="{18B2C456-B39C-43ED-9DA6-C8BBF2B5007F}" srcOrd="11" destOrd="0" presId="urn:microsoft.com/office/officeart/2016/7/layout/RoundedRectangleTimeline"/>
    <dgm:cxn modelId="{A788D9A8-4633-4994-BF4D-433AA360976A}" type="presParOf" srcId="{AE805CB9-F562-4387-95AA-8B46F39FFAB1}" destId="{85EA45EF-9D42-4089-B01C-23A8DF14DB72}" srcOrd="12" destOrd="0" presId="urn:microsoft.com/office/officeart/2016/7/layout/RoundedRectangleTimeline"/>
    <dgm:cxn modelId="{269018AB-51F7-4206-8159-1C62FBB7E4D1}" type="presParOf" srcId="{85EA45EF-9D42-4089-B01C-23A8DF14DB72}" destId="{D0F49AC1-02BC-474D-9AB8-B77EB91E5BA0}" srcOrd="0" destOrd="0" presId="urn:microsoft.com/office/officeart/2016/7/layout/RoundedRectangleTimeline"/>
    <dgm:cxn modelId="{C4D9BBA7-E0AF-4EDE-ADE0-8C8888CB9A97}" type="presParOf" srcId="{85EA45EF-9D42-4089-B01C-23A8DF14DB72}" destId="{E90B3DEB-30ED-43EA-A20E-B6756BDD4D06}" srcOrd="1" destOrd="0" presId="urn:microsoft.com/office/officeart/2016/7/layout/RoundedRectangleTimeline"/>
    <dgm:cxn modelId="{79B64C84-92DF-4618-9B10-B200322858F7}" type="presParOf" srcId="{85EA45EF-9D42-4089-B01C-23A8DF14DB72}" destId="{5CB105B0-303D-4663-8BC8-CC570B77EFCC}" srcOrd="2" destOrd="0" presId="urn:microsoft.com/office/officeart/2016/7/layout/RoundedRectangleTimeline"/>
    <dgm:cxn modelId="{9C88BB3E-7120-447F-947F-F9666D68CC12}" type="presParOf" srcId="{85EA45EF-9D42-4089-B01C-23A8DF14DB72}" destId="{2A199C8F-D31B-48B4-9533-DFA63D892CFE}" srcOrd="3" destOrd="0" presId="urn:microsoft.com/office/officeart/2016/7/layout/RoundedRectangleTimeline"/>
    <dgm:cxn modelId="{1FC1C78A-9FDF-44E2-9C37-701A56D3D181}" type="presParOf" srcId="{85EA45EF-9D42-4089-B01C-23A8DF14DB72}" destId="{58D95669-234D-42E4-8953-7FD0CFE4913A}" srcOrd="4" destOrd="0" presId="urn:microsoft.com/office/officeart/2016/7/layout/RoundedRectangleTimeline"/>
    <dgm:cxn modelId="{C56800BF-3997-4F0A-B5E8-E2C0E3A5E8C9}" type="presParOf" srcId="{AE805CB9-F562-4387-95AA-8B46F39FFAB1}" destId="{65D86B67-7862-44D7-BC58-7D77571047AA}" srcOrd="13" destOrd="0" presId="urn:microsoft.com/office/officeart/2016/7/layout/RoundedRectangleTimeline"/>
    <dgm:cxn modelId="{6A09192F-5781-4E41-A07A-B1606FDFB351}" type="presParOf" srcId="{AE805CB9-F562-4387-95AA-8B46F39FFAB1}" destId="{92604C7D-7FAD-4189-A4FD-F0B5307C0236}" srcOrd="14" destOrd="0" presId="urn:microsoft.com/office/officeart/2016/7/layout/RoundedRectangleTimeline"/>
    <dgm:cxn modelId="{C7AB31C0-5975-4F4B-A94A-0DB0A10A1DF8}" type="presParOf" srcId="{92604C7D-7FAD-4189-A4FD-F0B5307C0236}" destId="{DD19C3A3-AE72-4E18-A289-BE473A251372}" srcOrd="0" destOrd="0" presId="urn:microsoft.com/office/officeart/2016/7/layout/RoundedRectangleTimeline"/>
    <dgm:cxn modelId="{7F3E4902-7318-4646-BE55-6339397A782C}" type="presParOf" srcId="{92604C7D-7FAD-4189-A4FD-F0B5307C0236}" destId="{861E910B-ED5E-4B82-92B3-F244CEE3A7F3}" srcOrd="1" destOrd="0" presId="urn:microsoft.com/office/officeart/2016/7/layout/RoundedRectangleTimeline"/>
    <dgm:cxn modelId="{0CC58902-F553-4AF1-8489-8B6E43DAB08F}" type="presParOf" srcId="{92604C7D-7FAD-4189-A4FD-F0B5307C0236}" destId="{8F76E32D-749D-457A-B336-30C1E2FC105C}" srcOrd="2" destOrd="0" presId="urn:microsoft.com/office/officeart/2016/7/layout/RoundedRectangleTimeline"/>
    <dgm:cxn modelId="{418A9EE5-D534-4CEF-AF74-05D22CFAA49B}" type="presParOf" srcId="{92604C7D-7FAD-4189-A4FD-F0B5307C0236}" destId="{133CE907-6D96-4646-8F19-3E310459C86B}" srcOrd="3" destOrd="0" presId="urn:microsoft.com/office/officeart/2016/7/layout/RoundedRectangleTimeline"/>
    <dgm:cxn modelId="{81221589-A17B-433A-B1BC-ABB7CABF62D3}" type="presParOf" srcId="{92604C7D-7FAD-4189-A4FD-F0B5307C0236}" destId="{5B07B986-C1B7-4B13-A2D9-AB4C67433BA9}"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D110D1-4FDA-42BD-B8CC-D6F1D8717D3D}">
      <dsp:nvSpPr>
        <dsp:cNvPr id="0" name=""/>
        <dsp:cNvSpPr/>
      </dsp:nvSpPr>
      <dsp:spPr>
        <a:xfrm rot="16200000">
          <a:off x="843966" y="844817"/>
          <a:ext cx="286914" cy="1179513"/>
        </a:xfrm>
        <a:prstGeom prst="round2Same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kern="1200"/>
            <a:t>28 Mar.</a:t>
          </a:r>
        </a:p>
      </dsp:txBody>
      <dsp:txXfrm rot="5400000">
        <a:off x="411673" y="1305122"/>
        <a:ext cx="1165507" cy="258902"/>
      </dsp:txXfrm>
    </dsp:sp>
    <dsp:sp modelId="{AC0BD370-F5C9-4ED3-A9D3-F48636F041BF}">
      <dsp:nvSpPr>
        <dsp:cNvPr id="0" name=""/>
        <dsp:cNvSpPr/>
      </dsp:nvSpPr>
      <dsp:spPr>
        <a:xfrm>
          <a:off x="4496" y="0"/>
          <a:ext cx="1965855" cy="1004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a:t>Collectively decided on SR-71 Blackbird while in class</a:t>
          </a:r>
        </a:p>
      </dsp:txBody>
      <dsp:txXfrm>
        <a:off x="4496" y="0"/>
        <a:ext cx="1965855" cy="1004201"/>
      </dsp:txXfrm>
    </dsp:sp>
    <dsp:sp modelId="{AA290EB4-74E3-4EBD-9CD2-062965964E43}">
      <dsp:nvSpPr>
        <dsp:cNvPr id="0" name=""/>
        <dsp:cNvSpPr/>
      </dsp:nvSpPr>
      <dsp:spPr>
        <a:xfrm>
          <a:off x="987423" y="1061584"/>
          <a:ext cx="0" cy="229531"/>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9C30AC8-A607-49B6-8EF9-A0648E23DB4A}">
      <dsp:nvSpPr>
        <dsp:cNvPr id="0" name=""/>
        <dsp:cNvSpPr/>
      </dsp:nvSpPr>
      <dsp:spPr>
        <a:xfrm>
          <a:off x="958732" y="1004201"/>
          <a:ext cx="57382" cy="5738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E4BC60-6AB1-47BF-82E3-C73E16EE9B6C}">
      <dsp:nvSpPr>
        <dsp:cNvPr id="0" name=""/>
        <dsp:cNvSpPr/>
      </dsp:nvSpPr>
      <dsp:spPr>
        <a:xfrm>
          <a:off x="1577180" y="1291116"/>
          <a:ext cx="1179513" cy="286914"/>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kern="1200"/>
            <a:t>29 Mar.</a:t>
          </a:r>
        </a:p>
      </dsp:txBody>
      <dsp:txXfrm>
        <a:off x="1577180" y="1291116"/>
        <a:ext cx="1179513" cy="286914"/>
      </dsp:txXfrm>
    </dsp:sp>
    <dsp:sp modelId="{A7071EEA-A82E-4C56-B0E2-8A9E72AD55DE}">
      <dsp:nvSpPr>
        <dsp:cNvPr id="0" name=""/>
        <dsp:cNvSpPr/>
      </dsp:nvSpPr>
      <dsp:spPr>
        <a:xfrm>
          <a:off x="1184009" y="1864946"/>
          <a:ext cx="1965855" cy="1004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a:t>Rough pre-plan discussed</a:t>
          </a:r>
        </a:p>
      </dsp:txBody>
      <dsp:txXfrm>
        <a:off x="1184009" y="1864946"/>
        <a:ext cx="1965855" cy="1004201"/>
      </dsp:txXfrm>
    </dsp:sp>
    <dsp:sp modelId="{34BB4B1A-4D72-471C-B976-DA41E4458B08}">
      <dsp:nvSpPr>
        <dsp:cNvPr id="0" name=""/>
        <dsp:cNvSpPr/>
      </dsp:nvSpPr>
      <dsp:spPr>
        <a:xfrm>
          <a:off x="2166937" y="1578031"/>
          <a:ext cx="0" cy="229531"/>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30AF781-5324-4E68-800D-7884096B4D43}">
      <dsp:nvSpPr>
        <dsp:cNvPr id="0" name=""/>
        <dsp:cNvSpPr/>
      </dsp:nvSpPr>
      <dsp:spPr>
        <a:xfrm>
          <a:off x="2138245" y="1807563"/>
          <a:ext cx="57382" cy="5738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DA8513-5259-413F-9A70-456BD0A8FA12}">
      <dsp:nvSpPr>
        <dsp:cNvPr id="0" name=""/>
        <dsp:cNvSpPr/>
      </dsp:nvSpPr>
      <dsp:spPr>
        <a:xfrm>
          <a:off x="2756693" y="1291116"/>
          <a:ext cx="1179513" cy="286914"/>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kern="1200"/>
            <a:t>31 Mar.</a:t>
          </a:r>
        </a:p>
      </dsp:txBody>
      <dsp:txXfrm>
        <a:off x="2756693" y="1291116"/>
        <a:ext cx="1179513" cy="286914"/>
      </dsp:txXfrm>
    </dsp:sp>
    <dsp:sp modelId="{985DD71D-ABBD-4209-A665-714C86C358C7}">
      <dsp:nvSpPr>
        <dsp:cNvPr id="0" name=""/>
        <dsp:cNvSpPr/>
      </dsp:nvSpPr>
      <dsp:spPr>
        <a:xfrm>
          <a:off x="2363522" y="0"/>
          <a:ext cx="1965855" cy="1004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a:t>Discussed rough dimensions of the plane in discord</a:t>
          </a:r>
        </a:p>
      </dsp:txBody>
      <dsp:txXfrm>
        <a:off x="2363522" y="0"/>
        <a:ext cx="1965855" cy="1004201"/>
      </dsp:txXfrm>
    </dsp:sp>
    <dsp:sp modelId="{32003A93-C311-482B-A4D4-B90B09E4A0C0}">
      <dsp:nvSpPr>
        <dsp:cNvPr id="0" name=""/>
        <dsp:cNvSpPr/>
      </dsp:nvSpPr>
      <dsp:spPr>
        <a:xfrm>
          <a:off x="3346450" y="1061584"/>
          <a:ext cx="0" cy="229531"/>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DA46240-15B2-4E0A-B489-248C12A6976E}">
      <dsp:nvSpPr>
        <dsp:cNvPr id="0" name=""/>
        <dsp:cNvSpPr/>
      </dsp:nvSpPr>
      <dsp:spPr>
        <a:xfrm>
          <a:off x="3317758" y="1004201"/>
          <a:ext cx="57382" cy="5738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F58F5F-E069-4C0F-9394-46F9786471A8}">
      <dsp:nvSpPr>
        <dsp:cNvPr id="0" name=""/>
        <dsp:cNvSpPr/>
      </dsp:nvSpPr>
      <dsp:spPr>
        <a:xfrm>
          <a:off x="3936206" y="1291116"/>
          <a:ext cx="1179513" cy="286914"/>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kern="1200"/>
            <a:t>4 Feb.</a:t>
          </a:r>
        </a:p>
      </dsp:txBody>
      <dsp:txXfrm>
        <a:off x="3936206" y="1291116"/>
        <a:ext cx="1179513" cy="286914"/>
      </dsp:txXfrm>
    </dsp:sp>
    <dsp:sp modelId="{2AC2C0F9-FE51-4D8B-AD11-FD4FFBD54C79}">
      <dsp:nvSpPr>
        <dsp:cNvPr id="0" name=""/>
        <dsp:cNvSpPr/>
      </dsp:nvSpPr>
      <dsp:spPr>
        <a:xfrm>
          <a:off x="3543035" y="1864946"/>
          <a:ext cx="1965855" cy="1004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a:t>Met in howe hall to construct the front portion of fuselage</a:t>
          </a:r>
        </a:p>
      </dsp:txBody>
      <dsp:txXfrm>
        <a:off x="3543035" y="1864946"/>
        <a:ext cx="1965855" cy="1004201"/>
      </dsp:txXfrm>
    </dsp:sp>
    <dsp:sp modelId="{7B5B7386-B182-476E-ACC5-E51F1A52E992}">
      <dsp:nvSpPr>
        <dsp:cNvPr id="0" name=""/>
        <dsp:cNvSpPr/>
      </dsp:nvSpPr>
      <dsp:spPr>
        <a:xfrm>
          <a:off x="4525963" y="1578031"/>
          <a:ext cx="0" cy="229531"/>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CE1DB47-3CFE-4760-A64E-98CA922F0538}">
      <dsp:nvSpPr>
        <dsp:cNvPr id="0" name=""/>
        <dsp:cNvSpPr/>
      </dsp:nvSpPr>
      <dsp:spPr>
        <a:xfrm>
          <a:off x="4497271" y="1807563"/>
          <a:ext cx="57382" cy="5738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5EE20E-5DC5-414F-9FF5-73D3F492362F}">
      <dsp:nvSpPr>
        <dsp:cNvPr id="0" name=""/>
        <dsp:cNvSpPr/>
      </dsp:nvSpPr>
      <dsp:spPr>
        <a:xfrm>
          <a:off x="5115719" y="1291116"/>
          <a:ext cx="1179513" cy="286914"/>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kern="1200"/>
            <a:t>4 Apr.</a:t>
          </a:r>
        </a:p>
      </dsp:txBody>
      <dsp:txXfrm>
        <a:off x="5115719" y="1291116"/>
        <a:ext cx="1179513" cy="286914"/>
      </dsp:txXfrm>
    </dsp:sp>
    <dsp:sp modelId="{8998D5DF-C6A7-4F90-989E-C33A18E4A471}">
      <dsp:nvSpPr>
        <dsp:cNvPr id="0" name=""/>
        <dsp:cNvSpPr/>
      </dsp:nvSpPr>
      <dsp:spPr>
        <a:xfrm>
          <a:off x="4722548" y="0"/>
          <a:ext cx="1965855" cy="1004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a:t>Met in innovation building to construct engine, rudders, start rear fuselage</a:t>
          </a:r>
        </a:p>
      </dsp:txBody>
      <dsp:txXfrm>
        <a:off x="4722548" y="0"/>
        <a:ext cx="1965855" cy="1004201"/>
      </dsp:txXfrm>
    </dsp:sp>
    <dsp:sp modelId="{AE93B148-F0C5-4BD9-AFC2-A6D10126AA15}">
      <dsp:nvSpPr>
        <dsp:cNvPr id="0" name=""/>
        <dsp:cNvSpPr/>
      </dsp:nvSpPr>
      <dsp:spPr>
        <a:xfrm>
          <a:off x="5705476" y="1061584"/>
          <a:ext cx="0" cy="229531"/>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0EB34FC-B565-4F87-B107-8C59C359EE6D}">
      <dsp:nvSpPr>
        <dsp:cNvPr id="0" name=""/>
        <dsp:cNvSpPr/>
      </dsp:nvSpPr>
      <dsp:spPr>
        <a:xfrm>
          <a:off x="5676785" y="1004201"/>
          <a:ext cx="57382" cy="5738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629748-4F90-4274-B031-32A8AE6C5E72}">
      <dsp:nvSpPr>
        <dsp:cNvPr id="0" name=""/>
        <dsp:cNvSpPr/>
      </dsp:nvSpPr>
      <dsp:spPr>
        <a:xfrm>
          <a:off x="6295233" y="1291116"/>
          <a:ext cx="1179513" cy="286914"/>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kern="1200"/>
            <a:t>16 Apr.</a:t>
          </a:r>
        </a:p>
      </dsp:txBody>
      <dsp:txXfrm>
        <a:off x="6295233" y="1291116"/>
        <a:ext cx="1179513" cy="286914"/>
      </dsp:txXfrm>
    </dsp:sp>
    <dsp:sp modelId="{F7C8BE26-F819-4532-9402-61F5BF654D68}">
      <dsp:nvSpPr>
        <dsp:cNvPr id="0" name=""/>
        <dsp:cNvSpPr/>
      </dsp:nvSpPr>
      <dsp:spPr>
        <a:xfrm>
          <a:off x="5902062" y="1864946"/>
          <a:ext cx="1965855" cy="1004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dirty="0"/>
            <a:t>Met howe hall to begin cockpit, finishing touches, rear fuselage continued</a:t>
          </a:r>
        </a:p>
      </dsp:txBody>
      <dsp:txXfrm>
        <a:off x="5902062" y="1864946"/>
        <a:ext cx="1965855" cy="1004201"/>
      </dsp:txXfrm>
    </dsp:sp>
    <dsp:sp modelId="{09A0730E-83EA-4BA7-8283-DADB6325F234}">
      <dsp:nvSpPr>
        <dsp:cNvPr id="0" name=""/>
        <dsp:cNvSpPr/>
      </dsp:nvSpPr>
      <dsp:spPr>
        <a:xfrm>
          <a:off x="6884989" y="1578031"/>
          <a:ext cx="0" cy="229531"/>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9F75742-60E8-4E93-BF1B-8A5C284E7398}">
      <dsp:nvSpPr>
        <dsp:cNvPr id="0" name=""/>
        <dsp:cNvSpPr/>
      </dsp:nvSpPr>
      <dsp:spPr>
        <a:xfrm>
          <a:off x="6856298" y="1807563"/>
          <a:ext cx="57382" cy="5738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F49AC1-02BC-474D-9AB8-B77EB91E5BA0}">
      <dsp:nvSpPr>
        <dsp:cNvPr id="0" name=""/>
        <dsp:cNvSpPr/>
      </dsp:nvSpPr>
      <dsp:spPr>
        <a:xfrm>
          <a:off x="7474746" y="1291116"/>
          <a:ext cx="1179513" cy="286914"/>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kern="1200"/>
            <a:t>24 Apr.</a:t>
          </a:r>
        </a:p>
      </dsp:txBody>
      <dsp:txXfrm>
        <a:off x="7474746" y="1291116"/>
        <a:ext cx="1179513" cy="286914"/>
      </dsp:txXfrm>
    </dsp:sp>
    <dsp:sp modelId="{E90B3DEB-30ED-43EA-A20E-B6756BDD4D06}">
      <dsp:nvSpPr>
        <dsp:cNvPr id="0" name=""/>
        <dsp:cNvSpPr/>
      </dsp:nvSpPr>
      <dsp:spPr>
        <a:xfrm>
          <a:off x="7081575" y="0"/>
          <a:ext cx="1965855" cy="1004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21920" numCol="1" spcCol="1270" anchor="b" anchorCtr="1">
          <a:noAutofit/>
        </a:bodyPr>
        <a:lstStyle/>
        <a:p>
          <a:pPr marL="0" lvl="0" indent="0" algn="ctr" defTabSz="711200">
            <a:lnSpc>
              <a:spcPct val="90000"/>
            </a:lnSpc>
            <a:spcBef>
              <a:spcPct val="0"/>
            </a:spcBef>
            <a:spcAft>
              <a:spcPct val="35000"/>
            </a:spcAft>
            <a:buNone/>
          </a:pPr>
          <a:r>
            <a:rPr lang="en-US" sz="1600" kern="1200" dirty="0"/>
            <a:t>Met in innovation building to finish rear fuselage, worked on </a:t>
          </a:r>
          <a:r>
            <a:rPr lang="en-US" sz="1600" kern="1200" dirty="0" err="1"/>
            <a:t>Powerpoint</a:t>
          </a:r>
          <a:endParaRPr lang="en-US" sz="1600" kern="1200" dirty="0"/>
        </a:p>
      </dsp:txBody>
      <dsp:txXfrm>
        <a:off x="7081575" y="0"/>
        <a:ext cx="1965855" cy="1004201"/>
      </dsp:txXfrm>
    </dsp:sp>
    <dsp:sp modelId="{5CB105B0-303D-4663-8BC8-CC570B77EFCC}">
      <dsp:nvSpPr>
        <dsp:cNvPr id="0" name=""/>
        <dsp:cNvSpPr/>
      </dsp:nvSpPr>
      <dsp:spPr>
        <a:xfrm>
          <a:off x="8064502" y="1061584"/>
          <a:ext cx="0" cy="229531"/>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A199C8F-D31B-48B4-9533-DFA63D892CFE}">
      <dsp:nvSpPr>
        <dsp:cNvPr id="0" name=""/>
        <dsp:cNvSpPr/>
      </dsp:nvSpPr>
      <dsp:spPr>
        <a:xfrm>
          <a:off x="8035811" y="1004201"/>
          <a:ext cx="57382" cy="5738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D19C3A3-AE72-4E18-A289-BE473A251372}">
      <dsp:nvSpPr>
        <dsp:cNvPr id="0" name=""/>
        <dsp:cNvSpPr/>
      </dsp:nvSpPr>
      <dsp:spPr>
        <a:xfrm rot="5400000">
          <a:off x="9100558" y="844817"/>
          <a:ext cx="286914" cy="1179513"/>
        </a:xfrm>
        <a:prstGeom prst="round2Same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1">
          <a:noAutofit/>
        </a:bodyPr>
        <a:lstStyle/>
        <a:p>
          <a:pPr marL="0" lvl="0" indent="0" algn="ctr" defTabSz="711200">
            <a:lnSpc>
              <a:spcPct val="90000"/>
            </a:lnSpc>
            <a:spcBef>
              <a:spcPct val="0"/>
            </a:spcBef>
            <a:spcAft>
              <a:spcPct val="35000"/>
            </a:spcAft>
            <a:buNone/>
          </a:pPr>
          <a:r>
            <a:rPr lang="en-US" sz="1600" kern="1200"/>
            <a:t>29 Apr.</a:t>
          </a:r>
        </a:p>
      </dsp:txBody>
      <dsp:txXfrm rot="-5400000">
        <a:off x="8654259" y="1305122"/>
        <a:ext cx="1165507" cy="258902"/>
      </dsp:txXfrm>
    </dsp:sp>
    <dsp:sp modelId="{861E910B-ED5E-4B82-92B3-F244CEE3A7F3}">
      <dsp:nvSpPr>
        <dsp:cNvPr id="0" name=""/>
        <dsp:cNvSpPr/>
      </dsp:nvSpPr>
      <dsp:spPr>
        <a:xfrm>
          <a:off x="8261088" y="1864946"/>
          <a:ext cx="1965855" cy="10042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1920" rIns="0" bIns="0" numCol="1" spcCol="1270" anchor="t" anchorCtr="1">
          <a:noAutofit/>
        </a:bodyPr>
        <a:lstStyle/>
        <a:p>
          <a:pPr marL="0" lvl="0" indent="0" algn="ctr" defTabSz="711200">
            <a:lnSpc>
              <a:spcPct val="90000"/>
            </a:lnSpc>
            <a:spcBef>
              <a:spcPct val="0"/>
            </a:spcBef>
            <a:spcAft>
              <a:spcPct val="35000"/>
            </a:spcAft>
            <a:buNone/>
          </a:pPr>
          <a:r>
            <a:rPr lang="en-US" sz="1600" kern="1200"/>
            <a:t>Due Date</a:t>
          </a:r>
        </a:p>
      </dsp:txBody>
      <dsp:txXfrm>
        <a:off x="8261088" y="1864946"/>
        <a:ext cx="1965855" cy="1004201"/>
      </dsp:txXfrm>
    </dsp:sp>
    <dsp:sp modelId="{8F76E32D-749D-457A-B336-30C1E2FC105C}">
      <dsp:nvSpPr>
        <dsp:cNvPr id="0" name=""/>
        <dsp:cNvSpPr/>
      </dsp:nvSpPr>
      <dsp:spPr>
        <a:xfrm>
          <a:off x="9244016" y="1578031"/>
          <a:ext cx="0" cy="229531"/>
        </a:xfrm>
        <a:prstGeom prst="line">
          <a:avLst/>
        </a:prstGeom>
        <a:noFill/>
        <a:ln w="9525" cap="rnd"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33CE907-6D96-4646-8F19-3E310459C86B}">
      <dsp:nvSpPr>
        <dsp:cNvPr id="0" name=""/>
        <dsp:cNvSpPr/>
      </dsp:nvSpPr>
      <dsp:spPr>
        <a:xfrm>
          <a:off x="9215324" y="1807563"/>
          <a:ext cx="57382" cy="5738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A4B1DD-46D6-BF49-853E-4BD1CC195615}" type="datetimeFigureOut">
              <a:rPr lang="en-US" smtClean="0"/>
              <a:t>5/1/22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9AF487-396C-124D-9F26-3B425173D9FA}" type="slidenum">
              <a:rPr lang="en-US" smtClean="0"/>
              <a:t>‹#›</a:t>
            </a:fld>
            <a:endParaRPr lang="en-US"/>
          </a:p>
        </p:txBody>
      </p:sp>
    </p:spTree>
    <p:extLst>
      <p:ext uri="{BB962C8B-B14F-4D97-AF65-F5344CB8AC3E}">
        <p14:creationId xmlns:p14="http://schemas.microsoft.com/office/powerpoint/2010/main" val="2876780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679AF487-396C-124D-9F26-3B425173D9FA}" type="slidenum">
              <a:rPr lang="en-US" smtClean="0"/>
              <a:t>1</a:t>
            </a:fld>
            <a:endParaRPr lang="en-US"/>
          </a:p>
        </p:txBody>
      </p:sp>
    </p:spTree>
    <p:extLst>
      <p:ext uri="{BB962C8B-B14F-4D97-AF65-F5344CB8AC3E}">
        <p14:creationId xmlns:p14="http://schemas.microsoft.com/office/powerpoint/2010/main" val="11151973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Akhilesh</a:t>
            </a:r>
          </a:p>
        </p:txBody>
      </p:sp>
      <p:sp>
        <p:nvSpPr>
          <p:cNvPr id="4" name="Slide Number Placeholder 3"/>
          <p:cNvSpPr>
            <a:spLocks noGrp="1"/>
          </p:cNvSpPr>
          <p:nvPr>
            <p:ph type="sldNum" sz="quarter" idx="5"/>
          </p:nvPr>
        </p:nvSpPr>
        <p:spPr/>
        <p:txBody>
          <a:bodyPr/>
          <a:lstStyle/>
          <a:p>
            <a:fld id="{679AF487-396C-124D-9F26-3B425173D9FA}" type="slidenum">
              <a:rPr lang="en-US" smtClean="0"/>
              <a:t>10</a:t>
            </a:fld>
            <a:endParaRPr lang="en-US"/>
          </a:p>
        </p:txBody>
      </p:sp>
    </p:spTree>
    <p:extLst>
      <p:ext uri="{BB962C8B-B14F-4D97-AF65-F5344CB8AC3E}">
        <p14:creationId xmlns:p14="http://schemas.microsoft.com/office/powerpoint/2010/main" val="2003990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679AF487-396C-124D-9F26-3B425173D9FA}" type="slidenum">
              <a:rPr lang="en-US" smtClean="0"/>
              <a:t>11</a:t>
            </a:fld>
            <a:endParaRPr lang="en-US"/>
          </a:p>
        </p:txBody>
      </p:sp>
    </p:spTree>
    <p:extLst>
      <p:ext uri="{BB962C8B-B14F-4D97-AF65-F5344CB8AC3E}">
        <p14:creationId xmlns:p14="http://schemas.microsoft.com/office/powerpoint/2010/main" val="2415814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a:t>
            </a:r>
          </a:p>
        </p:txBody>
      </p:sp>
      <p:sp>
        <p:nvSpPr>
          <p:cNvPr id="4" name="Slide Number Placeholder 3"/>
          <p:cNvSpPr>
            <a:spLocks noGrp="1"/>
          </p:cNvSpPr>
          <p:nvPr>
            <p:ph type="sldNum" sz="quarter" idx="5"/>
          </p:nvPr>
        </p:nvSpPr>
        <p:spPr/>
        <p:txBody>
          <a:bodyPr/>
          <a:lstStyle/>
          <a:p>
            <a:fld id="{679AF487-396C-124D-9F26-3B425173D9FA}" type="slidenum">
              <a:rPr lang="en-US" smtClean="0"/>
              <a:t>12</a:t>
            </a:fld>
            <a:endParaRPr lang="en-US"/>
          </a:p>
        </p:txBody>
      </p:sp>
    </p:spTree>
    <p:extLst>
      <p:ext uri="{BB962C8B-B14F-4D97-AF65-F5344CB8AC3E}">
        <p14:creationId xmlns:p14="http://schemas.microsoft.com/office/powerpoint/2010/main" val="2282170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a:p>
            <a:endParaRPr lang="en-US" dirty="0"/>
          </a:p>
        </p:txBody>
      </p:sp>
      <p:sp>
        <p:nvSpPr>
          <p:cNvPr id="4" name="Slide Number Placeholder 3"/>
          <p:cNvSpPr>
            <a:spLocks noGrp="1"/>
          </p:cNvSpPr>
          <p:nvPr>
            <p:ph type="sldNum" sz="quarter" idx="5"/>
          </p:nvPr>
        </p:nvSpPr>
        <p:spPr/>
        <p:txBody>
          <a:bodyPr/>
          <a:lstStyle/>
          <a:p>
            <a:fld id="{679AF487-396C-124D-9F26-3B425173D9FA}" type="slidenum">
              <a:rPr lang="en-US" smtClean="0"/>
              <a:t>13</a:t>
            </a:fld>
            <a:endParaRPr lang="en-US"/>
          </a:p>
        </p:txBody>
      </p:sp>
    </p:spTree>
    <p:extLst>
      <p:ext uri="{BB962C8B-B14F-4D97-AF65-F5344CB8AC3E}">
        <p14:creationId xmlns:p14="http://schemas.microsoft.com/office/powerpoint/2010/main" val="1854127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679AF487-396C-124D-9F26-3B425173D9FA}" type="slidenum">
              <a:rPr lang="en-US" smtClean="0"/>
              <a:t>2</a:t>
            </a:fld>
            <a:endParaRPr lang="en-US"/>
          </a:p>
        </p:txBody>
      </p:sp>
    </p:spTree>
    <p:extLst>
      <p:ext uri="{BB962C8B-B14F-4D97-AF65-F5344CB8AC3E}">
        <p14:creationId xmlns:p14="http://schemas.microsoft.com/office/powerpoint/2010/main" val="3089871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Nick</a:t>
            </a:r>
          </a:p>
        </p:txBody>
      </p:sp>
      <p:sp>
        <p:nvSpPr>
          <p:cNvPr id="4" name="Slide Number Placeholder 3"/>
          <p:cNvSpPr>
            <a:spLocks noGrp="1"/>
          </p:cNvSpPr>
          <p:nvPr>
            <p:ph type="sldNum" sz="quarter" idx="5"/>
          </p:nvPr>
        </p:nvSpPr>
        <p:spPr/>
        <p:txBody>
          <a:bodyPr/>
          <a:lstStyle/>
          <a:p>
            <a:fld id="{679AF487-396C-124D-9F26-3B425173D9FA}" type="slidenum">
              <a:rPr lang="en-US" smtClean="0"/>
              <a:t>3</a:t>
            </a:fld>
            <a:endParaRPr lang="en-US"/>
          </a:p>
        </p:txBody>
      </p:sp>
    </p:spTree>
    <p:extLst>
      <p:ext uri="{BB962C8B-B14F-4D97-AF65-F5344CB8AC3E}">
        <p14:creationId xmlns:p14="http://schemas.microsoft.com/office/powerpoint/2010/main" val="3908090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Nick</a:t>
            </a:r>
          </a:p>
          <a:p>
            <a:endParaRPr lang="en-US" dirty="0"/>
          </a:p>
        </p:txBody>
      </p:sp>
      <p:sp>
        <p:nvSpPr>
          <p:cNvPr id="4" name="Slide Number Placeholder 3"/>
          <p:cNvSpPr>
            <a:spLocks noGrp="1"/>
          </p:cNvSpPr>
          <p:nvPr>
            <p:ph type="sldNum" sz="quarter" idx="5"/>
          </p:nvPr>
        </p:nvSpPr>
        <p:spPr/>
        <p:txBody>
          <a:bodyPr/>
          <a:lstStyle/>
          <a:p>
            <a:fld id="{679AF487-396C-124D-9F26-3B425173D9FA}" type="slidenum">
              <a:rPr lang="en-US" smtClean="0"/>
              <a:t>4</a:t>
            </a:fld>
            <a:endParaRPr lang="en-US"/>
          </a:p>
        </p:txBody>
      </p:sp>
    </p:spTree>
    <p:extLst>
      <p:ext uri="{BB962C8B-B14F-4D97-AF65-F5344CB8AC3E}">
        <p14:creationId xmlns:p14="http://schemas.microsoft.com/office/powerpoint/2010/main" val="1284130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Finished product transition to josh</a:t>
            </a:r>
          </a:p>
        </p:txBody>
      </p:sp>
      <p:sp>
        <p:nvSpPr>
          <p:cNvPr id="4" name="Slide Number Placeholder 3"/>
          <p:cNvSpPr>
            <a:spLocks noGrp="1"/>
          </p:cNvSpPr>
          <p:nvPr>
            <p:ph type="sldNum" sz="quarter" idx="5"/>
          </p:nvPr>
        </p:nvSpPr>
        <p:spPr/>
        <p:txBody>
          <a:bodyPr/>
          <a:lstStyle/>
          <a:p>
            <a:fld id="{679AF487-396C-124D-9F26-3B425173D9FA}" type="slidenum">
              <a:rPr lang="en-US" smtClean="0"/>
              <a:t>5</a:t>
            </a:fld>
            <a:endParaRPr lang="en-US"/>
          </a:p>
        </p:txBody>
      </p:sp>
    </p:spTree>
    <p:extLst>
      <p:ext uri="{BB962C8B-B14F-4D97-AF65-F5344CB8AC3E}">
        <p14:creationId xmlns:p14="http://schemas.microsoft.com/office/powerpoint/2010/main" val="475994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Josh</a:t>
            </a:r>
          </a:p>
        </p:txBody>
      </p:sp>
      <p:sp>
        <p:nvSpPr>
          <p:cNvPr id="4" name="Slide Number Placeholder 3"/>
          <p:cNvSpPr>
            <a:spLocks noGrp="1"/>
          </p:cNvSpPr>
          <p:nvPr>
            <p:ph type="sldNum" sz="quarter" idx="5"/>
          </p:nvPr>
        </p:nvSpPr>
        <p:spPr/>
        <p:txBody>
          <a:bodyPr/>
          <a:lstStyle/>
          <a:p>
            <a:fld id="{679AF487-396C-124D-9F26-3B425173D9FA}" type="slidenum">
              <a:rPr lang="en-US" smtClean="0"/>
              <a:t>6</a:t>
            </a:fld>
            <a:endParaRPr lang="en-US"/>
          </a:p>
        </p:txBody>
      </p:sp>
    </p:spTree>
    <p:extLst>
      <p:ext uri="{BB962C8B-B14F-4D97-AF65-F5344CB8AC3E}">
        <p14:creationId xmlns:p14="http://schemas.microsoft.com/office/powerpoint/2010/main" val="210267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Josh</a:t>
            </a:r>
          </a:p>
        </p:txBody>
      </p:sp>
      <p:sp>
        <p:nvSpPr>
          <p:cNvPr id="4" name="Slide Number Placeholder 3"/>
          <p:cNvSpPr>
            <a:spLocks noGrp="1"/>
          </p:cNvSpPr>
          <p:nvPr>
            <p:ph type="sldNum" sz="quarter" idx="5"/>
          </p:nvPr>
        </p:nvSpPr>
        <p:spPr/>
        <p:txBody>
          <a:bodyPr/>
          <a:lstStyle/>
          <a:p>
            <a:fld id="{679AF487-396C-124D-9F26-3B425173D9FA}" type="slidenum">
              <a:rPr lang="en-US" smtClean="0"/>
              <a:t>7</a:t>
            </a:fld>
            <a:endParaRPr lang="en-US"/>
          </a:p>
        </p:txBody>
      </p:sp>
    </p:spTree>
    <p:extLst>
      <p:ext uri="{BB962C8B-B14F-4D97-AF65-F5344CB8AC3E}">
        <p14:creationId xmlns:p14="http://schemas.microsoft.com/office/powerpoint/2010/main" val="1885928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Ryan</a:t>
            </a:r>
          </a:p>
        </p:txBody>
      </p:sp>
      <p:sp>
        <p:nvSpPr>
          <p:cNvPr id="4" name="Slide Number Placeholder 3"/>
          <p:cNvSpPr>
            <a:spLocks noGrp="1"/>
          </p:cNvSpPr>
          <p:nvPr>
            <p:ph type="sldNum" sz="quarter" idx="5"/>
          </p:nvPr>
        </p:nvSpPr>
        <p:spPr/>
        <p:txBody>
          <a:bodyPr/>
          <a:lstStyle/>
          <a:p>
            <a:fld id="{679AF487-396C-124D-9F26-3B425173D9FA}" type="slidenum">
              <a:rPr lang="en-US" smtClean="0"/>
              <a:t>8</a:t>
            </a:fld>
            <a:endParaRPr lang="en-US"/>
          </a:p>
        </p:txBody>
      </p:sp>
    </p:spTree>
    <p:extLst>
      <p:ext uri="{BB962C8B-B14F-4D97-AF65-F5344CB8AC3E}">
        <p14:creationId xmlns:p14="http://schemas.microsoft.com/office/powerpoint/2010/main" val="3664560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Ryan</a:t>
            </a:r>
          </a:p>
        </p:txBody>
      </p:sp>
      <p:sp>
        <p:nvSpPr>
          <p:cNvPr id="4" name="Slide Number Placeholder 3"/>
          <p:cNvSpPr>
            <a:spLocks noGrp="1"/>
          </p:cNvSpPr>
          <p:nvPr>
            <p:ph type="sldNum" sz="quarter" idx="5"/>
          </p:nvPr>
        </p:nvSpPr>
        <p:spPr/>
        <p:txBody>
          <a:bodyPr/>
          <a:lstStyle/>
          <a:p>
            <a:fld id="{679AF487-396C-124D-9F26-3B425173D9FA}" type="slidenum">
              <a:rPr lang="en-US" smtClean="0"/>
              <a:t>9</a:t>
            </a:fld>
            <a:endParaRPr lang="en-US"/>
          </a:p>
        </p:txBody>
      </p:sp>
    </p:spTree>
    <p:extLst>
      <p:ext uri="{BB962C8B-B14F-4D97-AF65-F5344CB8AC3E}">
        <p14:creationId xmlns:p14="http://schemas.microsoft.com/office/powerpoint/2010/main" val="1750298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E69E338-B132-4E4B-973D-29D6E7DA540E}" type="datetimeFigureOut">
              <a:rPr lang="en-US" smtClean="0"/>
              <a:t>5/1/22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84786-4232-1043-9192-EED23C7052AA}"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0349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FE69E338-B132-4E4B-973D-29D6E7DA540E}" type="datetimeFigureOut">
              <a:rPr lang="en-US" smtClean="0"/>
              <a:t>5/1/22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104393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9E338-B132-4E4B-973D-29D6E7DA540E}" type="datetimeFigureOut">
              <a:rPr lang="en-US" smtClean="0"/>
              <a:t>5/1/22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19030387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9E338-B132-4E4B-973D-29D6E7DA540E}" type="datetimeFigureOut">
              <a:rPr lang="en-US" smtClean="0"/>
              <a:t>5/1/22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84786-4232-1043-9192-EED23C7052AA}"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1278356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9E338-B132-4E4B-973D-29D6E7DA540E}" type="datetimeFigureOut">
              <a:rPr lang="en-US" smtClean="0"/>
              <a:t>5/1/22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2609038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9E338-B132-4E4B-973D-29D6E7DA540E}" type="datetimeFigureOut">
              <a:rPr lang="en-US" smtClean="0"/>
              <a:t>5/1/22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84786-4232-1043-9192-EED23C7052AA}"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34018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9E338-B132-4E4B-973D-29D6E7DA540E}" type="datetimeFigureOut">
              <a:rPr lang="en-US" smtClean="0"/>
              <a:t>5/1/22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631226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69E338-B132-4E4B-973D-29D6E7DA540E}" type="datetimeFigureOut">
              <a:rPr lang="en-US" smtClean="0"/>
              <a:t>5/1/22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20709519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69E338-B132-4E4B-973D-29D6E7DA540E}" type="datetimeFigureOut">
              <a:rPr lang="en-US" smtClean="0"/>
              <a:t>5/1/22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3571826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E69E338-B132-4E4B-973D-29D6E7DA540E}" type="datetimeFigureOut">
              <a:rPr lang="en-US" smtClean="0"/>
              <a:t>5/1/22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894480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69E338-B132-4E4B-973D-29D6E7DA540E}" type="datetimeFigureOut">
              <a:rPr lang="en-US" smtClean="0"/>
              <a:t>5/1/22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26934819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E69E338-B132-4E4B-973D-29D6E7DA540E}" type="datetimeFigureOut">
              <a:rPr lang="en-US" smtClean="0"/>
              <a:t>5/1/22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1214257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69E338-B132-4E4B-973D-29D6E7DA540E}" type="datetimeFigureOut">
              <a:rPr lang="en-US" smtClean="0"/>
              <a:t>5/1/22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4274527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E69E338-B132-4E4B-973D-29D6E7DA540E}" type="datetimeFigureOut">
              <a:rPr lang="en-US" smtClean="0"/>
              <a:t>5/1/22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1872779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E69E338-B132-4E4B-973D-29D6E7DA540E}" type="datetimeFigureOut">
              <a:rPr lang="en-US" smtClean="0"/>
              <a:t>5/1/22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22727672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9E338-B132-4E4B-973D-29D6E7DA540E}" type="datetimeFigureOut">
              <a:rPr lang="en-US" smtClean="0"/>
              <a:t>5/1/22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561954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E69E338-B132-4E4B-973D-29D6E7DA540E}" type="datetimeFigureOut">
              <a:rPr lang="en-US" smtClean="0"/>
              <a:t>5/1/22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184786-4232-1043-9192-EED23C7052AA}" type="slidenum">
              <a:rPr lang="en-US" smtClean="0"/>
              <a:t>‹#›</a:t>
            </a:fld>
            <a:endParaRPr lang="en-US"/>
          </a:p>
        </p:txBody>
      </p:sp>
    </p:spTree>
    <p:extLst>
      <p:ext uri="{BB962C8B-B14F-4D97-AF65-F5344CB8AC3E}">
        <p14:creationId xmlns:p14="http://schemas.microsoft.com/office/powerpoint/2010/main" val="846533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
              <a:schemeClr val="bg1">
                <a:tint val="97000"/>
                <a:hueMod val="92000"/>
                <a:satMod val="169000"/>
                <a:lumMod val="164000"/>
              </a:schemeClr>
            </a:gs>
            <a:gs pos="100000">
              <a:schemeClr val="bg1">
                <a:shade val="96000"/>
                <a:satMod val="120000"/>
                <a:lumMod val="90000"/>
              </a:schemeClr>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FE69E338-B132-4E4B-973D-29D6E7DA540E}" type="datetimeFigureOut">
              <a:rPr lang="en-US" smtClean="0"/>
              <a:t>5/1/22</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E9184786-4232-1043-9192-EED23C7052AA}" type="slidenum">
              <a:rPr lang="en-US" smtClean="0"/>
              <a:t>‹#›</a:t>
            </a:fld>
            <a:endParaRPr lang="en-US"/>
          </a:p>
        </p:txBody>
      </p:sp>
    </p:spTree>
    <p:extLst>
      <p:ext uri="{BB962C8B-B14F-4D97-AF65-F5344CB8AC3E}">
        <p14:creationId xmlns:p14="http://schemas.microsoft.com/office/powerpoint/2010/main" val="137608119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https://cdn.discordapp.com/attachments/955530199406104596/969620022311927848/Screen_Shot_2022-04-29_at_10.23.14_AM.p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https://cdn.discordapp.com/attachments/955530199406104596/969619734486216744/unknown.png" TargetMode="External"/><Relationship Id="rId5" Type="http://schemas.openxmlformats.org/officeDocument/2006/relationships/image" Target="../media/image13.png"/><Relationship Id="rId4" Type="http://schemas.openxmlformats.org/officeDocument/2006/relationships/image" Target="https://cdn.discordapp.com/attachments/955530199406104596/969617527149846568/unknown.p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https://theaviationgeekclub.com/wp-content/uploads/2018/04/SR-71.jp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10000">
              <a:schemeClr val="bg1">
                <a:tint val="97000"/>
                <a:hueMod val="92000"/>
                <a:satMod val="169000"/>
                <a:lumMod val="164000"/>
              </a:schemeClr>
            </a:gs>
            <a:gs pos="100000">
              <a:schemeClr val="bg1">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639A80C-DB8B-4A40-B390-67673E72C7D7}"/>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val="0"/>
              </a:ext>
            </a:extLst>
          </a:blip>
          <a:srcRect/>
          <a:stretch/>
        </p:blipFill>
        <p:spPr bwMode="auto">
          <a:xfrm>
            <a:off x="-6350" y="-6351"/>
            <a:ext cx="1219200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D9BE60C-CCFE-E345-8132-BC6CE947AC5A}"/>
              </a:ext>
            </a:extLst>
          </p:cNvPr>
          <p:cNvSpPr>
            <a:spLocks noGrp="1"/>
          </p:cNvSpPr>
          <p:nvPr>
            <p:ph type="ctrTitle"/>
          </p:nvPr>
        </p:nvSpPr>
        <p:spPr>
          <a:xfrm>
            <a:off x="19050" y="2425700"/>
            <a:ext cx="3924300" cy="774689"/>
          </a:xfrm>
        </p:spPr>
        <p:txBody>
          <a:bodyPr>
            <a:normAutofit fontScale="90000"/>
          </a:bodyPr>
          <a:lstStyle/>
          <a:p>
            <a:pPr algn="r"/>
            <a:br>
              <a:rPr lang="en-US" sz="3200" dirty="0"/>
            </a:br>
            <a:r>
              <a:rPr lang="en-US" sz="3200" dirty="0"/>
              <a:t>SR-71A Blackbird</a:t>
            </a:r>
          </a:p>
        </p:txBody>
      </p:sp>
      <p:sp>
        <p:nvSpPr>
          <p:cNvPr id="4" name="TextBox 3">
            <a:extLst>
              <a:ext uri="{FF2B5EF4-FFF2-40B4-BE49-F238E27FC236}">
                <a16:creationId xmlns:a16="http://schemas.microsoft.com/office/drawing/2014/main" id="{FB4C24D1-D21C-4173-9758-748FD028502A}"/>
              </a:ext>
            </a:extLst>
          </p:cNvPr>
          <p:cNvSpPr txBox="1"/>
          <p:nvPr/>
        </p:nvSpPr>
        <p:spPr>
          <a:xfrm>
            <a:off x="-6350" y="698489"/>
            <a:ext cx="3975100" cy="1077218"/>
          </a:xfrm>
          <a:prstGeom prst="rect">
            <a:avLst/>
          </a:prstGeom>
          <a:noFill/>
        </p:spPr>
        <p:txBody>
          <a:bodyPr wrap="square" rtlCol="0">
            <a:spAutoFit/>
          </a:bodyPr>
          <a:lstStyle/>
          <a:p>
            <a:pPr algn="ctr"/>
            <a:r>
              <a:rPr lang="en-US" sz="3200" dirty="0"/>
              <a:t>Solidworks Final Project</a:t>
            </a:r>
          </a:p>
        </p:txBody>
      </p:sp>
    </p:spTree>
    <p:extLst>
      <p:ext uri="{BB962C8B-B14F-4D97-AF65-F5344CB8AC3E}">
        <p14:creationId xmlns:p14="http://schemas.microsoft.com/office/powerpoint/2010/main" val="617944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7D8DD-32A4-964F-93AA-AA659B5D9E14}"/>
              </a:ext>
            </a:extLst>
          </p:cNvPr>
          <p:cNvSpPr>
            <a:spLocks noGrp="1"/>
          </p:cNvSpPr>
          <p:nvPr>
            <p:ph type="title"/>
          </p:nvPr>
        </p:nvSpPr>
        <p:spPr>
          <a:xfrm>
            <a:off x="684212" y="563362"/>
            <a:ext cx="8534400" cy="1507067"/>
          </a:xfrm>
        </p:spPr>
        <p:txBody>
          <a:bodyPr/>
          <a:lstStyle/>
          <a:p>
            <a:r>
              <a:rPr lang="en-US" dirty="0"/>
              <a:t>Cockpit &amp; Pressure gauge</a:t>
            </a:r>
          </a:p>
        </p:txBody>
      </p:sp>
      <p:sp>
        <p:nvSpPr>
          <p:cNvPr id="3" name="Content Placeholder 2">
            <a:extLst>
              <a:ext uri="{FF2B5EF4-FFF2-40B4-BE49-F238E27FC236}">
                <a16:creationId xmlns:a16="http://schemas.microsoft.com/office/drawing/2014/main" id="{A810D850-19D1-F541-9C35-301D727D915A}"/>
              </a:ext>
            </a:extLst>
          </p:cNvPr>
          <p:cNvSpPr>
            <a:spLocks noGrp="1"/>
          </p:cNvSpPr>
          <p:nvPr>
            <p:ph idx="1"/>
          </p:nvPr>
        </p:nvSpPr>
        <p:spPr>
          <a:xfrm>
            <a:off x="568802" y="2779943"/>
            <a:ext cx="8534400" cy="3615267"/>
          </a:xfrm>
        </p:spPr>
        <p:txBody>
          <a:bodyPr/>
          <a:lstStyle/>
          <a:p>
            <a:endParaRPr lang="en-US" dirty="0"/>
          </a:p>
        </p:txBody>
      </p:sp>
      <p:sp>
        <p:nvSpPr>
          <p:cNvPr id="4" name="Rectangle 2">
            <a:extLst>
              <a:ext uri="{FF2B5EF4-FFF2-40B4-BE49-F238E27FC236}">
                <a16:creationId xmlns:a16="http://schemas.microsoft.com/office/drawing/2014/main" id="{C944936B-9F25-9E7E-33DD-AC678282C6A6}"/>
              </a:ext>
            </a:extLst>
          </p:cNvPr>
          <p:cNvSpPr>
            <a:spLocks noChangeArrowheads="1"/>
          </p:cNvSpPr>
          <p:nvPr/>
        </p:nvSpPr>
        <p:spPr bwMode="auto">
          <a:xfrm>
            <a:off x="8025414" y="37286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169" name="Picture 16" descr="A black hat on a white background&#10;&#10;Description automatically generated with medium confidence">
            <a:extLst>
              <a:ext uri="{FF2B5EF4-FFF2-40B4-BE49-F238E27FC236}">
                <a16:creationId xmlns:a16="http://schemas.microsoft.com/office/drawing/2014/main" id="{FB2C2D57-4A80-4073-D6C2-0C24295A7CF5}"/>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7845552" y="372862"/>
            <a:ext cx="4091462" cy="256380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4909334D-D618-DF8A-C6B3-96CD2341C0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0136" y="3282695"/>
            <a:ext cx="4932225" cy="3347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084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48B96-7D8D-EC4A-B5F0-55D0E6474179}"/>
              </a:ext>
            </a:extLst>
          </p:cNvPr>
          <p:cNvSpPr>
            <a:spLocks noGrp="1"/>
          </p:cNvSpPr>
          <p:nvPr>
            <p:ph type="title"/>
          </p:nvPr>
        </p:nvSpPr>
        <p:spPr>
          <a:xfrm>
            <a:off x="677235" y="464753"/>
            <a:ext cx="8534400" cy="1507067"/>
          </a:xfrm>
        </p:spPr>
        <p:txBody>
          <a:bodyPr/>
          <a:lstStyle/>
          <a:p>
            <a:r>
              <a:rPr lang="en-US" dirty="0"/>
              <a:t>Rudder &amp; wing</a:t>
            </a:r>
          </a:p>
        </p:txBody>
      </p:sp>
      <p:sp>
        <p:nvSpPr>
          <p:cNvPr id="3" name="Content Placeholder 2">
            <a:extLst>
              <a:ext uri="{FF2B5EF4-FFF2-40B4-BE49-F238E27FC236}">
                <a16:creationId xmlns:a16="http://schemas.microsoft.com/office/drawing/2014/main" id="{4109944B-6439-F24B-95E9-B8258331B23E}"/>
              </a:ext>
            </a:extLst>
          </p:cNvPr>
          <p:cNvSpPr>
            <a:spLocks noGrp="1"/>
          </p:cNvSpPr>
          <p:nvPr>
            <p:ph idx="1"/>
          </p:nvPr>
        </p:nvSpPr>
        <p:spPr/>
        <p:txBody>
          <a:bodyPr/>
          <a:lstStyle/>
          <a:p>
            <a:r>
              <a:rPr lang="en-US" dirty="0">
                <a:solidFill>
                  <a:schemeClr val="tx1"/>
                </a:solidFill>
              </a:rPr>
              <a:t>Rudder angle 17 degrees</a:t>
            </a:r>
          </a:p>
          <a:p>
            <a:endParaRPr lang="en-US" dirty="0">
              <a:solidFill>
                <a:schemeClr val="tx1"/>
              </a:solidFill>
            </a:endParaRPr>
          </a:p>
        </p:txBody>
      </p:sp>
      <p:sp>
        <p:nvSpPr>
          <p:cNvPr id="4" name="Rectangle 2">
            <a:extLst>
              <a:ext uri="{FF2B5EF4-FFF2-40B4-BE49-F238E27FC236}">
                <a16:creationId xmlns:a16="http://schemas.microsoft.com/office/drawing/2014/main" id="{84663144-B0CD-7478-8A2E-914A48156A78}"/>
              </a:ext>
            </a:extLst>
          </p:cNvPr>
          <p:cNvSpPr>
            <a:spLocks noChangeArrowheads="1"/>
          </p:cNvSpPr>
          <p:nvPr/>
        </p:nvSpPr>
        <p:spPr bwMode="auto">
          <a:xfrm>
            <a:off x="8451542" y="9765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145" name="Picture 14" descr="A picture containing text, businesscard&#10;&#10;Description automatically generated">
            <a:extLst>
              <a:ext uri="{FF2B5EF4-FFF2-40B4-BE49-F238E27FC236}">
                <a16:creationId xmlns:a16="http://schemas.microsoft.com/office/drawing/2014/main" id="{C6FF6F0C-A125-A9CB-7339-266A1B92087F}"/>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8159442" y="618355"/>
            <a:ext cx="3619500" cy="2781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2119749-DA1D-D486-6220-595D836224E5}"/>
              </a:ext>
            </a:extLst>
          </p:cNvPr>
          <p:cNvSpPr>
            <a:spLocks noChangeArrowheads="1"/>
          </p:cNvSpPr>
          <p:nvPr/>
        </p:nvSpPr>
        <p:spPr bwMode="auto">
          <a:xfrm>
            <a:off x="8159442" y="31686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6">
            <a:extLst>
              <a:ext uri="{FF2B5EF4-FFF2-40B4-BE49-F238E27FC236}">
                <a16:creationId xmlns:a16="http://schemas.microsoft.com/office/drawing/2014/main" id="{D361D59D-A0D9-033E-C0D4-50A7AACB1524}"/>
              </a:ext>
            </a:extLst>
          </p:cNvPr>
          <p:cNvSpPr>
            <a:spLocks noChangeArrowheads="1"/>
          </p:cNvSpPr>
          <p:nvPr/>
        </p:nvSpPr>
        <p:spPr bwMode="auto">
          <a:xfrm>
            <a:off x="1729427" y="186431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149" name="Picture 17" descr="Icon, arrow&#10;&#10;Description automatically generated">
            <a:extLst>
              <a:ext uri="{FF2B5EF4-FFF2-40B4-BE49-F238E27FC236}">
                <a16:creationId xmlns:a16="http://schemas.microsoft.com/office/drawing/2014/main" id="{62D6E785-6DA8-59A4-D924-1AB76A42FE26}"/>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6127442" y="4055245"/>
            <a:ext cx="5943600" cy="218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222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C9F81-70AE-478D-93B0-BAD6937AC4B5}"/>
              </a:ext>
            </a:extLst>
          </p:cNvPr>
          <p:cNvSpPr>
            <a:spLocks noGrp="1"/>
          </p:cNvSpPr>
          <p:nvPr>
            <p:ph type="title"/>
          </p:nvPr>
        </p:nvSpPr>
        <p:spPr>
          <a:xfrm>
            <a:off x="732608" y="0"/>
            <a:ext cx="5627688" cy="1507067"/>
          </a:xfrm>
        </p:spPr>
        <p:txBody>
          <a:bodyPr/>
          <a:lstStyle/>
          <a:p>
            <a:pPr algn="ctr"/>
            <a:r>
              <a:rPr lang="en-US" dirty="0"/>
              <a:t>Resources</a:t>
            </a:r>
          </a:p>
        </p:txBody>
      </p:sp>
      <p:sp>
        <p:nvSpPr>
          <p:cNvPr id="3" name="Content Placeholder 2">
            <a:extLst>
              <a:ext uri="{FF2B5EF4-FFF2-40B4-BE49-F238E27FC236}">
                <a16:creationId xmlns:a16="http://schemas.microsoft.com/office/drawing/2014/main" id="{68FF3483-CD6B-4B30-BA00-F34D461C790D}"/>
              </a:ext>
            </a:extLst>
          </p:cNvPr>
          <p:cNvSpPr>
            <a:spLocks noGrp="1"/>
          </p:cNvSpPr>
          <p:nvPr>
            <p:ph idx="1"/>
          </p:nvPr>
        </p:nvSpPr>
        <p:spPr>
          <a:xfrm>
            <a:off x="498567" y="2041616"/>
            <a:ext cx="6623050" cy="3177117"/>
          </a:xfrm>
        </p:spPr>
        <p:txBody>
          <a:bodyPr>
            <a:normAutofit fontScale="85000" lnSpcReduction="20000"/>
          </a:bodyPr>
          <a:lstStyle/>
          <a:p>
            <a:r>
              <a:rPr lang="en-US" dirty="0">
                <a:solidFill>
                  <a:schemeClr val="tx1"/>
                </a:solidFill>
              </a:rPr>
              <a:t>We sourced most of our information from these websites, including Wikipedia:</a:t>
            </a:r>
          </a:p>
          <a:p>
            <a:endParaRPr lang="en-US" sz="1700" dirty="0">
              <a:solidFill>
                <a:schemeClr val="tx1"/>
              </a:solidFill>
            </a:endParaRPr>
          </a:p>
          <a:p>
            <a:r>
              <a:rPr lang="en-US" dirty="0">
                <a:solidFill>
                  <a:schemeClr val="tx1"/>
                </a:solidFill>
              </a:rPr>
              <a:t>https://</a:t>
            </a:r>
            <a:r>
              <a:rPr lang="en-US" dirty="0" err="1">
                <a:solidFill>
                  <a:schemeClr val="tx1"/>
                </a:solidFill>
              </a:rPr>
              <a:t>www.nasa.gov</a:t>
            </a:r>
            <a:r>
              <a:rPr lang="en-US" dirty="0">
                <a:solidFill>
                  <a:schemeClr val="tx1"/>
                </a:solidFill>
              </a:rPr>
              <a:t>/centers/</a:t>
            </a:r>
            <a:r>
              <a:rPr lang="en-US" dirty="0" err="1">
                <a:solidFill>
                  <a:schemeClr val="tx1"/>
                </a:solidFill>
              </a:rPr>
              <a:t>armstrong</a:t>
            </a:r>
            <a:r>
              <a:rPr lang="en-US" dirty="0">
                <a:solidFill>
                  <a:schemeClr val="tx1"/>
                </a:solidFill>
              </a:rPr>
              <a:t>/news/</a:t>
            </a:r>
            <a:r>
              <a:rPr lang="en-US" dirty="0" err="1">
                <a:solidFill>
                  <a:schemeClr val="tx1"/>
                </a:solidFill>
              </a:rPr>
              <a:t>FactSheets</a:t>
            </a:r>
            <a:r>
              <a:rPr lang="en-US" dirty="0">
                <a:solidFill>
                  <a:schemeClr val="tx1"/>
                </a:solidFill>
              </a:rPr>
              <a:t>/FS-030-DFRC.html</a:t>
            </a:r>
          </a:p>
          <a:p>
            <a:r>
              <a:rPr lang="en-US" dirty="0">
                <a:solidFill>
                  <a:schemeClr val="tx1"/>
                </a:solidFill>
              </a:rPr>
              <a:t>https://www.sr-71.org/blackbird/sr-71/</a:t>
            </a:r>
          </a:p>
          <a:p>
            <a:r>
              <a:rPr lang="en-US" dirty="0">
                <a:solidFill>
                  <a:schemeClr val="tx1"/>
                </a:solidFill>
              </a:rPr>
              <a:t>https://</a:t>
            </a:r>
            <a:r>
              <a:rPr lang="en-US" dirty="0" err="1">
                <a:solidFill>
                  <a:schemeClr val="tx1"/>
                </a:solidFill>
              </a:rPr>
              <a:t>aerocorner.com</a:t>
            </a:r>
            <a:r>
              <a:rPr lang="en-US" dirty="0">
                <a:solidFill>
                  <a:schemeClr val="tx1"/>
                </a:solidFill>
              </a:rPr>
              <a:t>/aircraft/lockheed-sr-71-blackbird/</a:t>
            </a:r>
          </a:p>
          <a:p>
            <a:r>
              <a:rPr lang="en-US" dirty="0">
                <a:solidFill>
                  <a:schemeClr val="tx1"/>
                </a:solidFill>
              </a:rPr>
              <a:t>https://en.wikipedia.org/wiki/Lockheed_SR-71_Blackbird</a:t>
            </a:r>
          </a:p>
          <a:p>
            <a:r>
              <a:rPr lang="en-US" dirty="0">
                <a:solidFill>
                  <a:schemeClr val="tx1"/>
                </a:solidFill>
              </a:rPr>
              <a:t>http://</a:t>
            </a:r>
            <a:r>
              <a:rPr lang="en-US" dirty="0" err="1">
                <a:solidFill>
                  <a:schemeClr val="tx1"/>
                </a:solidFill>
              </a:rPr>
              <a:t>www.fiddlersgreen.net</a:t>
            </a:r>
            <a:r>
              <a:rPr lang="en-US" dirty="0">
                <a:solidFill>
                  <a:schemeClr val="tx1"/>
                </a:solidFill>
              </a:rPr>
              <a:t>/models/aircraft/Lockheed-SR71.html</a:t>
            </a:r>
          </a:p>
          <a:p>
            <a:endParaRPr lang="en-US" dirty="0">
              <a:solidFill>
                <a:schemeClr val="tx1"/>
              </a:solidFill>
            </a:endParaRPr>
          </a:p>
          <a:p>
            <a:endParaRPr lang="en-US" sz="1700" b="0" i="0" u="none" strike="noStrike" dirty="0">
              <a:solidFill>
                <a:schemeClr val="tx1"/>
              </a:solidFill>
              <a:effectLst/>
            </a:endParaRPr>
          </a:p>
        </p:txBody>
      </p:sp>
      <p:pic>
        <p:nvPicPr>
          <p:cNvPr id="1032" name="Picture 8">
            <a:extLst>
              <a:ext uri="{FF2B5EF4-FFF2-40B4-BE49-F238E27FC236}">
                <a16:creationId xmlns:a16="http://schemas.microsoft.com/office/drawing/2014/main" id="{A2281A3D-01F2-47DB-BAF7-D88942B98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8613" y="2222663"/>
            <a:ext cx="4094820" cy="281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19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A68AE-6391-5F40-9942-187B752718D4}"/>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5EC97B40-4F89-1249-9DF1-B340D32A971B}"/>
              </a:ext>
            </a:extLst>
          </p:cNvPr>
          <p:cNvSpPr>
            <a:spLocks noGrp="1"/>
          </p:cNvSpPr>
          <p:nvPr>
            <p:ph idx="1"/>
          </p:nvPr>
        </p:nvSpPr>
        <p:spPr/>
        <p:txBody>
          <a:bodyPr/>
          <a:lstStyle/>
          <a:p>
            <a:endParaRPr lang="en-US" dirty="0"/>
          </a:p>
        </p:txBody>
      </p:sp>
      <p:sp>
        <p:nvSpPr>
          <p:cNvPr id="4" name="Rectangle 2">
            <a:extLst>
              <a:ext uri="{FF2B5EF4-FFF2-40B4-BE49-F238E27FC236}">
                <a16:creationId xmlns:a16="http://schemas.microsoft.com/office/drawing/2014/main" id="{AC05C7D1-E2CF-DC67-0667-519456E38E04}"/>
              </a:ext>
            </a:extLst>
          </p:cNvPr>
          <p:cNvSpPr>
            <a:spLocks noChangeArrowheads="1"/>
          </p:cNvSpPr>
          <p:nvPr/>
        </p:nvSpPr>
        <p:spPr bwMode="auto">
          <a:xfrm>
            <a:off x="6246812" y="32893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 descr="A picture containing outdoor, propeller, airplane, outdoor object&#10;&#10;Description automatically generated">
            <a:extLst>
              <a:ext uri="{FF2B5EF4-FFF2-40B4-BE49-F238E27FC236}">
                <a16:creationId xmlns:a16="http://schemas.microsoft.com/office/drawing/2014/main" id="{07C2CEE6-201A-C35C-CBAE-20A4E5AF32A2}"/>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246812" y="3289300"/>
            <a:ext cx="5943600" cy="356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92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8F3B8-AC4F-7D49-A0BC-3BD966E31EE8}"/>
              </a:ext>
            </a:extLst>
          </p:cNvPr>
          <p:cNvSpPr>
            <a:spLocks noGrp="1"/>
          </p:cNvSpPr>
          <p:nvPr>
            <p:ph type="title"/>
          </p:nvPr>
        </p:nvSpPr>
        <p:spPr>
          <a:xfrm>
            <a:off x="684212" y="485244"/>
            <a:ext cx="8534400" cy="1507067"/>
          </a:xfrm>
        </p:spPr>
        <p:txBody>
          <a:bodyPr>
            <a:normAutofit/>
          </a:bodyPr>
          <a:lstStyle/>
          <a:p>
            <a:r>
              <a:rPr lang="en-US" dirty="0"/>
              <a:t>Group A5 Members:</a:t>
            </a:r>
            <a:endParaRPr lang="en-US"/>
          </a:p>
        </p:txBody>
      </p:sp>
      <p:sp>
        <p:nvSpPr>
          <p:cNvPr id="3" name="Content Placeholder 2">
            <a:extLst>
              <a:ext uri="{FF2B5EF4-FFF2-40B4-BE49-F238E27FC236}">
                <a16:creationId xmlns:a16="http://schemas.microsoft.com/office/drawing/2014/main" id="{ECB82D04-AE84-F049-8E17-C7F1D86DFB0F}"/>
              </a:ext>
            </a:extLst>
          </p:cNvPr>
          <p:cNvSpPr>
            <a:spLocks noGrp="1"/>
          </p:cNvSpPr>
          <p:nvPr>
            <p:ph idx="1"/>
          </p:nvPr>
        </p:nvSpPr>
        <p:spPr>
          <a:xfrm>
            <a:off x="684212" y="2068511"/>
            <a:ext cx="8534400" cy="3615267"/>
          </a:xfrm>
        </p:spPr>
        <p:txBody>
          <a:bodyPr>
            <a:normAutofit/>
          </a:bodyPr>
          <a:lstStyle/>
          <a:p>
            <a:r>
              <a:rPr lang="en-US">
                <a:solidFill>
                  <a:schemeClr val="tx1"/>
                </a:solidFill>
              </a:rPr>
              <a:t>Nick McCullough</a:t>
            </a:r>
          </a:p>
          <a:p>
            <a:r>
              <a:rPr lang="en-US">
                <a:solidFill>
                  <a:schemeClr val="tx1"/>
                </a:solidFill>
              </a:rPr>
              <a:t>Ryan Dunn</a:t>
            </a:r>
          </a:p>
          <a:p>
            <a:r>
              <a:rPr lang="en-US">
                <a:solidFill>
                  <a:schemeClr val="tx1"/>
                </a:solidFill>
              </a:rPr>
              <a:t>Josh Hediger</a:t>
            </a:r>
          </a:p>
          <a:p>
            <a:r>
              <a:rPr lang="en-US">
                <a:solidFill>
                  <a:schemeClr val="tx1"/>
                </a:solidFill>
              </a:rPr>
              <a:t>Akhilesh Nevatia</a:t>
            </a:r>
          </a:p>
          <a:p>
            <a:r>
              <a:rPr lang="en-US">
                <a:solidFill>
                  <a:schemeClr val="tx1"/>
                </a:solidFill>
              </a:rPr>
              <a:t>David Lane</a:t>
            </a:r>
          </a:p>
        </p:txBody>
      </p:sp>
    </p:spTree>
    <p:extLst>
      <p:ext uri="{BB962C8B-B14F-4D97-AF65-F5344CB8AC3E}">
        <p14:creationId xmlns:p14="http://schemas.microsoft.com/office/powerpoint/2010/main" val="3464048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2036-9F0C-4FEA-9724-D310BCABBE15}"/>
              </a:ext>
            </a:extLst>
          </p:cNvPr>
          <p:cNvSpPr>
            <a:spLocks noGrp="1"/>
          </p:cNvSpPr>
          <p:nvPr>
            <p:ph type="title"/>
          </p:nvPr>
        </p:nvSpPr>
        <p:spPr>
          <a:xfrm>
            <a:off x="1866900" y="10582"/>
            <a:ext cx="10325099" cy="1294316"/>
          </a:xfrm>
        </p:spPr>
        <p:txBody>
          <a:bodyPr/>
          <a:lstStyle/>
          <a:p>
            <a:pPr algn="ctr"/>
            <a:r>
              <a:rPr lang="en-US" dirty="0"/>
              <a:t>Communication</a:t>
            </a:r>
          </a:p>
        </p:txBody>
      </p:sp>
      <p:sp>
        <p:nvSpPr>
          <p:cNvPr id="3" name="Content Placeholder 2">
            <a:extLst>
              <a:ext uri="{FF2B5EF4-FFF2-40B4-BE49-F238E27FC236}">
                <a16:creationId xmlns:a16="http://schemas.microsoft.com/office/drawing/2014/main" id="{C31F5B6F-3BC9-42A5-A777-80934237F945}"/>
              </a:ext>
            </a:extLst>
          </p:cNvPr>
          <p:cNvSpPr>
            <a:spLocks noGrp="1"/>
          </p:cNvSpPr>
          <p:nvPr>
            <p:ph idx="1"/>
          </p:nvPr>
        </p:nvSpPr>
        <p:spPr>
          <a:xfrm>
            <a:off x="4318000" y="1111250"/>
            <a:ext cx="7874000" cy="5746750"/>
          </a:xfrm>
        </p:spPr>
        <p:txBody>
          <a:bodyPr>
            <a:normAutofit/>
          </a:bodyPr>
          <a:lstStyle/>
          <a:p>
            <a:r>
              <a:rPr lang="en-US" dirty="0">
                <a:solidFill>
                  <a:schemeClr val="tx1"/>
                </a:solidFill>
              </a:rPr>
              <a:t>We created a discord server to communicate, share ideas and work together virtually on the project and a google drive to share Solidworks parts</a:t>
            </a:r>
          </a:p>
          <a:p>
            <a:endParaRPr lang="en-US" dirty="0">
              <a:solidFill>
                <a:schemeClr val="tx1"/>
              </a:solidFill>
            </a:endParaRPr>
          </a:p>
          <a:p>
            <a:r>
              <a:rPr lang="en-US" dirty="0">
                <a:solidFill>
                  <a:schemeClr val="tx1"/>
                </a:solidFill>
              </a:rPr>
              <a:t>The discord server included multiple sections:</a:t>
            </a:r>
          </a:p>
          <a:p>
            <a:pPr marL="285750" indent="-285750">
              <a:buFont typeface="Arial" panose="020B0604020202020204" pitchFamily="34" charset="0"/>
              <a:buChar char="•"/>
            </a:pPr>
            <a:r>
              <a:rPr lang="en-US" dirty="0">
                <a:solidFill>
                  <a:schemeClr val="tx1"/>
                </a:solidFill>
              </a:rPr>
              <a:t>Project</a:t>
            </a:r>
          </a:p>
          <a:p>
            <a:pPr marL="285750" indent="-285750">
              <a:buFont typeface="Arial" panose="020B0604020202020204" pitchFamily="34" charset="0"/>
              <a:buChar char="•"/>
            </a:pPr>
            <a:r>
              <a:rPr lang="en-US" dirty="0">
                <a:solidFill>
                  <a:schemeClr val="tx1"/>
                </a:solidFill>
              </a:rPr>
              <a:t>Chat</a:t>
            </a:r>
          </a:p>
          <a:p>
            <a:pPr marL="285750" indent="-285750">
              <a:buFont typeface="Arial" panose="020B0604020202020204" pitchFamily="34" charset="0"/>
              <a:buChar char="•"/>
            </a:pPr>
            <a:r>
              <a:rPr lang="en-US" dirty="0">
                <a:solidFill>
                  <a:schemeClr val="tx1"/>
                </a:solidFill>
              </a:rPr>
              <a:t>Voice</a:t>
            </a:r>
          </a:p>
          <a:p>
            <a:pPr marL="285750" indent="-285750">
              <a:buFont typeface="Arial" panose="020B0604020202020204" pitchFamily="34" charset="0"/>
              <a:buChar char="•"/>
            </a:pPr>
            <a:r>
              <a:rPr lang="en-US" dirty="0">
                <a:solidFill>
                  <a:schemeClr val="tx1"/>
                </a:solidFill>
              </a:rPr>
              <a:t>Ideas</a:t>
            </a:r>
          </a:p>
          <a:p>
            <a:pPr marL="285750" indent="-285750">
              <a:buFont typeface="Arial" panose="020B0604020202020204" pitchFamily="34" charset="0"/>
              <a:buChar char="•"/>
            </a:pPr>
            <a:r>
              <a:rPr lang="en-US" dirty="0">
                <a:solidFill>
                  <a:schemeClr val="tx1"/>
                </a:solidFill>
              </a:rPr>
              <a:t>Presentation</a:t>
            </a:r>
          </a:p>
          <a:p>
            <a:pPr marL="285750" indent="-285750">
              <a:buFont typeface="Arial" panose="020B0604020202020204" pitchFamily="34" charset="0"/>
              <a:buChar char="•"/>
            </a:pPr>
            <a:r>
              <a:rPr lang="en-US" dirty="0">
                <a:solidFill>
                  <a:schemeClr val="tx1"/>
                </a:solidFill>
              </a:rPr>
              <a:t>Progress</a:t>
            </a:r>
          </a:p>
          <a:p>
            <a:pPr marL="285750" indent="-285750">
              <a:buFont typeface="Arial" panose="020B0604020202020204" pitchFamily="34" charset="0"/>
              <a:buChar char="•"/>
            </a:pPr>
            <a:r>
              <a:rPr lang="en-US" dirty="0">
                <a:solidFill>
                  <a:schemeClr val="tx1"/>
                </a:solidFill>
              </a:rPr>
              <a:t>Tips</a:t>
            </a:r>
          </a:p>
          <a:p>
            <a:endParaRPr lang="en-US" dirty="0">
              <a:solidFill>
                <a:schemeClr val="tx1"/>
              </a:solidFill>
            </a:endParaRPr>
          </a:p>
        </p:txBody>
      </p:sp>
      <p:sp>
        <p:nvSpPr>
          <p:cNvPr id="8" name="AutoShape 2" descr="Image">
            <a:extLst>
              <a:ext uri="{FF2B5EF4-FFF2-40B4-BE49-F238E27FC236}">
                <a16:creationId xmlns:a16="http://schemas.microsoft.com/office/drawing/2014/main" id="{4E0C354D-5850-453B-B200-1572142EE15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4">
            <a:extLst>
              <a:ext uri="{FF2B5EF4-FFF2-40B4-BE49-F238E27FC236}">
                <a16:creationId xmlns:a16="http://schemas.microsoft.com/office/drawing/2014/main" id="{5272DC26-E939-4470-8FB8-09894D5A2D70}"/>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descr="Graphical user interface, text&#10;&#10;Description automatically generated">
            <a:extLst>
              <a:ext uri="{FF2B5EF4-FFF2-40B4-BE49-F238E27FC236}">
                <a16:creationId xmlns:a16="http://schemas.microsoft.com/office/drawing/2014/main" id="{730E0CF5-48E9-427D-9DC9-2D168C4A6D4C}"/>
              </a:ext>
            </a:extLst>
          </p:cNvPr>
          <p:cNvPicPr>
            <a:picLocks noChangeAspect="1"/>
          </p:cNvPicPr>
          <p:nvPr/>
        </p:nvPicPr>
        <p:blipFill rotWithShape="1">
          <a:blip r:embed="rId3"/>
          <a:srcRect b="7108"/>
          <a:stretch/>
        </p:blipFill>
        <p:spPr>
          <a:xfrm>
            <a:off x="599225" y="627131"/>
            <a:ext cx="3021050" cy="5603737"/>
          </a:xfrm>
          <a:prstGeom prst="rect">
            <a:avLst/>
          </a:prstGeom>
        </p:spPr>
      </p:pic>
    </p:spTree>
    <p:extLst>
      <p:ext uri="{BB962C8B-B14F-4D97-AF65-F5344CB8AC3E}">
        <p14:creationId xmlns:p14="http://schemas.microsoft.com/office/powerpoint/2010/main" val="3050599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91E14-F4E1-8042-A13E-007A39AA78C9}"/>
              </a:ext>
            </a:extLst>
          </p:cNvPr>
          <p:cNvSpPr>
            <a:spLocks noGrp="1"/>
          </p:cNvSpPr>
          <p:nvPr>
            <p:ph type="title"/>
          </p:nvPr>
        </p:nvSpPr>
        <p:spPr/>
        <p:txBody>
          <a:bodyPr>
            <a:normAutofit/>
          </a:bodyPr>
          <a:lstStyle/>
          <a:p>
            <a:r>
              <a:rPr lang="en-US">
                <a:solidFill>
                  <a:srgbClr val="FFFFFF"/>
                </a:solidFill>
              </a:rPr>
              <a:t>Timeline</a:t>
            </a:r>
          </a:p>
        </p:txBody>
      </p:sp>
      <p:graphicFrame>
        <p:nvGraphicFramePr>
          <p:cNvPr id="22" name="Content Placeholder 2">
            <a:extLst>
              <a:ext uri="{FF2B5EF4-FFF2-40B4-BE49-F238E27FC236}">
                <a16:creationId xmlns:a16="http://schemas.microsoft.com/office/drawing/2014/main" id="{9FCEFBF2-6AEF-1C5F-01CB-91069DCCF63E}"/>
              </a:ext>
            </a:extLst>
          </p:cNvPr>
          <p:cNvGraphicFramePr/>
          <p:nvPr>
            <p:extLst>
              <p:ext uri="{D42A27DB-BD31-4B8C-83A1-F6EECF244321}">
                <p14:modId xmlns:p14="http://schemas.microsoft.com/office/powerpoint/2010/main" val="135857985"/>
              </p:ext>
            </p:extLst>
          </p:nvPr>
        </p:nvGraphicFramePr>
        <p:xfrm>
          <a:off x="684212" y="1006997"/>
          <a:ext cx="10231440" cy="28691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203658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865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08A44-0FF7-4224-BDC2-FF4DD0D9AD31}"/>
              </a:ext>
            </a:extLst>
          </p:cNvPr>
          <p:cNvSpPr>
            <a:spLocks noGrp="1"/>
          </p:cNvSpPr>
          <p:nvPr>
            <p:ph type="title"/>
          </p:nvPr>
        </p:nvSpPr>
        <p:spPr>
          <a:xfrm>
            <a:off x="0" y="0"/>
            <a:ext cx="12192000" cy="1507067"/>
          </a:xfrm>
        </p:spPr>
        <p:txBody>
          <a:bodyPr/>
          <a:lstStyle/>
          <a:p>
            <a:pPr algn="ctr"/>
            <a:r>
              <a:rPr lang="en-US" dirty="0"/>
              <a:t>THEORY (Similarity ratios)</a:t>
            </a:r>
          </a:p>
        </p:txBody>
      </p:sp>
      <p:sp>
        <p:nvSpPr>
          <p:cNvPr id="3" name="Content Placeholder 2">
            <a:extLst>
              <a:ext uri="{FF2B5EF4-FFF2-40B4-BE49-F238E27FC236}">
                <a16:creationId xmlns:a16="http://schemas.microsoft.com/office/drawing/2014/main" id="{75663D34-0F5C-4A01-9DEA-394375D3C29B}"/>
              </a:ext>
            </a:extLst>
          </p:cNvPr>
          <p:cNvSpPr>
            <a:spLocks noGrp="1"/>
          </p:cNvSpPr>
          <p:nvPr>
            <p:ph idx="1"/>
          </p:nvPr>
        </p:nvSpPr>
        <p:spPr>
          <a:xfrm>
            <a:off x="0" y="3709014"/>
            <a:ext cx="9188450" cy="3044953"/>
          </a:xfrm>
        </p:spPr>
        <p:txBody>
          <a:bodyPr/>
          <a:lstStyle/>
          <a:p>
            <a:r>
              <a:rPr lang="en-US" dirty="0">
                <a:solidFill>
                  <a:schemeClr val="tx1"/>
                </a:solidFill>
              </a:rPr>
              <a:t>Many dimensions were not included</a:t>
            </a:r>
          </a:p>
          <a:p>
            <a:endParaRPr lang="en-US" dirty="0">
              <a:solidFill>
                <a:schemeClr val="tx1"/>
              </a:solidFill>
            </a:endParaRPr>
          </a:p>
        </p:txBody>
      </p:sp>
      <p:pic>
        <p:nvPicPr>
          <p:cNvPr id="4" name="Picture 3">
            <a:extLst>
              <a:ext uri="{FF2B5EF4-FFF2-40B4-BE49-F238E27FC236}">
                <a16:creationId xmlns:a16="http://schemas.microsoft.com/office/drawing/2014/main" id="{1F858220-EDA1-D735-A43C-90589CC9EC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420" b="60449"/>
          <a:stretch/>
        </p:blipFill>
        <p:spPr bwMode="auto">
          <a:xfrm>
            <a:off x="1988007" y="1682496"/>
            <a:ext cx="8215985" cy="202651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690D5D7-ECE7-B928-575A-7F3FC628CFA1}"/>
              </a:ext>
            </a:extLst>
          </p:cNvPr>
          <p:cNvSpPr txBox="1"/>
          <p:nvPr/>
        </p:nvSpPr>
        <p:spPr>
          <a:xfrm>
            <a:off x="3451097" y="3966710"/>
            <a:ext cx="5289804" cy="369332"/>
          </a:xfrm>
          <a:prstGeom prst="rect">
            <a:avLst/>
          </a:prstGeom>
          <a:noFill/>
        </p:spPr>
        <p:txBody>
          <a:bodyPr wrap="square">
            <a:spAutoFit/>
          </a:bodyPr>
          <a:lstStyle/>
          <a:p>
            <a:pPr algn="ctr"/>
            <a:r>
              <a:rPr lang="en-US" dirty="0"/>
              <a:t>Pratt &amp; Whitney J58 turbojet engine</a:t>
            </a:r>
          </a:p>
        </p:txBody>
      </p:sp>
    </p:spTree>
    <p:extLst>
      <p:ext uri="{BB962C8B-B14F-4D97-AF65-F5344CB8AC3E}">
        <p14:creationId xmlns:p14="http://schemas.microsoft.com/office/powerpoint/2010/main" val="41027834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BE290-3525-6348-9458-15712BC991A2}"/>
              </a:ext>
            </a:extLst>
          </p:cNvPr>
          <p:cNvSpPr>
            <a:spLocks noGrp="1"/>
          </p:cNvSpPr>
          <p:nvPr>
            <p:ph type="title"/>
          </p:nvPr>
        </p:nvSpPr>
        <p:spPr>
          <a:xfrm>
            <a:off x="1252383" y="308004"/>
            <a:ext cx="8534400" cy="1507067"/>
          </a:xfrm>
        </p:spPr>
        <p:txBody>
          <a:bodyPr/>
          <a:lstStyle/>
          <a:p>
            <a:r>
              <a:rPr lang="en-US" dirty="0"/>
              <a:t>Engine</a:t>
            </a:r>
          </a:p>
        </p:txBody>
      </p:sp>
      <p:sp>
        <p:nvSpPr>
          <p:cNvPr id="3" name="Content Placeholder 2">
            <a:extLst>
              <a:ext uri="{FF2B5EF4-FFF2-40B4-BE49-F238E27FC236}">
                <a16:creationId xmlns:a16="http://schemas.microsoft.com/office/drawing/2014/main" id="{9ADD75C8-F0DC-D04A-9714-42580B75B11D}"/>
              </a:ext>
            </a:extLst>
          </p:cNvPr>
          <p:cNvSpPr>
            <a:spLocks noGrp="1"/>
          </p:cNvSpPr>
          <p:nvPr>
            <p:ph idx="1"/>
          </p:nvPr>
        </p:nvSpPr>
        <p:spPr/>
        <p:txBody>
          <a:bodyPr/>
          <a:lstStyle/>
          <a:p>
            <a:r>
              <a:rPr lang="en-US" dirty="0">
                <a:solidFill>
                  <a:schemeClr val="tx1"/>
                </a:solidFill>
              </a:rPr>
              <a:t>Turbojet Engine</a:t>
            </a:r>
          </a:p>
          <a:p>
            <a:r>
              <a:rPr lang="en-US" dirty="0">
                <a:solidFill>
                  <a:schemeClr val="tx1"/>
                </a:solidFill>
              </a:rPr>
              <a:t>Conical inlet spike (ramjet) </a:t>
            </a:r>
          </a:p>
        </p:txBody>
      </p:sp>
      <p:pic>
        <p:nvPicPr>
          <p:cNvPr id="4098" name="Picture 2">
            <a:extLst>
              <a:ext uri="{FF2B5EF4-FFF2-40B4-BE49-F238E27FC236}">
                <a16:creationId xmlns:a16="http://schemas.microsoft.com/office/drawing/2014/main" id="{02B2205F-BC33-4CD7-B55F-5F1AF138CF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8412" y="3504642"/>
            <a:ext cx="6724650" cy="307657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EFAC3D5C-8648-94C8-6BDA-A2A1DC0D3A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745" y="3222222"/>
            <a:ext cx="4410433" cy="3458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285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0B6A7-0957-644E-A873-0E7E90118970}"/>
              </a:ext>
            </a:extLst>
          </p:cNvPr>
          <p:cNvSpPr>
            <a:spLocks noGrp="1"/>
          </p:cNvSpPr>
          <p:nvPr>
            <p:ph type="title"/>
          </p:nvPr>
        </p:nvSpPr>
        <p:spPr>
          <a:xfrm>
            <a:off x="1" y="247384"/>
            <a:ext cx="5768898" cy="1507067"/>
          </a:xfrm>
        </p:spPr>
        <p:txBody>
          <a:bodyPr/>
          <a:lstStyle/>
          <a:p>
            <a:pPr algn="ctr"/>
            <a:r>
              <a:rPr lang="en-US" dirty="0"/>
              <a:t>Front Fuselage (CHINE)</a:t>
            </a:r>
          </a:p>
        </p:txBody>
      </p:sp>
      <p:sp>
        <p:nvSpPr>
          <p:cNvPr id="3" name="Content Placeholder 2">
            <a:extLst>
              <a:ext uri="{FF2B5EF4-FFF2-40B4-BE49-F238E27FC236}">
                <a16:creationId xmlns:a16="http://schemas.microsoft.com/office/drawing/2014/main" id="{0089520B-B538-0A48-A82F-437F4F6FCB97}"/>
              </a:ext>
            </a:extLst>
          </p:cNvPr>
          <p:cNvSpPr>
            <a:spLocks noGrp="1"/>
          </p:cNvSpPr>
          <p:nvPr>
            <p:ph idx="1"/>
          </p:nvPr>
        </p:nvSpPr>
        <p:spPr>
          <a:xfrm>
            <a:off x="0" y="1754451"/>
            <a:ext cx="5768897" cy="5103549"/>
          </a:xfrm>
        </p:spPr>
        <p:txBody>
          <a:bodyPr/>
          <a:lstStyle/>
          <a:p>
            <a:r>
              <a:rPr lang="en-US" dirty="0">
                <a:solidFill>
                  <a:schemeClr val="tx1"/>
                </a:solidFill>
              </a:rPr>
              <a:t>Our starting point for the project was the fuselage where the front meets the rear, splitting the aircraft in “half”</a:t>
            </a:r>
          </a:p>
          <a:p>
            <a:r>
              <a:rPr lang="en-US" dirty="0">
                <a:solidFill>
                  <a:schemeClr val="tx1"/>
                </a:solidFill>
              </a:rPr>
              <a:t>We extruded this 2D sketch to a scaled length to the front of the aircraft</a:t>
            </a:r>
          </a:p>
          <a:p>
            <a:r>
              <a:rPr lang="en-US" dirty="0">
                <a:solidFill>
                  <a:schemeClr val="tx1"/>
                </a:solidFill>
              </a:rPr>
              <a:t>We started with the 5.33’ diameter based on the resources</a:t>
            </a:r>
          </a:p>
          <a:p>
            <a:endParaRPr lang="en-US" dirty="0"/>
          </a:p>
        </p:txBody>
      </p:sp>
      <p:pic>
        <p:nvPicPr>
          <p:cNvPr id="2050" name="Picture 2">
            <a:extLst>
              <a:ext uri="{FF2B5EF4-FFF2-40B4-BE49-F238E27FC236}">
                <a16:creationId xmlns:a16="http://schemas.microsoft.com/office/drawing/2014/main" id="{A0DA2222-D68E-4A51-9C7D-BE64517420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898" y="0"/>
            <a:ext cx="6423102" cy="3086100"/>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26256088-2CB0-38E0-132C-6E0234BBDC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7931" y="3188747"/>
            <a:ext cx="4295256" cy="3496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642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0A2E6-FE18-644A-BFF6-5698865C6450}"/>
              </a:ext>
            </a:extLst>
          </p:cNvPr>
          <p:cNvSpPr>
            <a:spLocks noGrp="1"/>
          </p:cNvSpPr>
          <p:nvPr>
            <p:ph type="title"/>
          </p:nvPr>
        </p:nvSpPr>
        <p:spPr>
          <a:xfrm>
            <a:off x="0" y="0"/>
            <a:ext cx="7713539" cy="1507067"/>
          </a:xfrm>
        </p:spPr>
        <p:txBody>
          <a:bodyPr/>
          <a:lstStyle/>
          <a:p>
            <a:pPr algn="ctr"/>
            <a:r>
              <a:rPr lang="en-US" dirty="0"/>
              <a:t>Rear </a:t>
            </a:r>
            <a:r>
              <a:rPr lang="en-US" dirty="0" err="1"/>
              <a:t>FuselagE</a:t>
            </a:r>
            <a:r>
              <a:rPr lang="en-US" dirty="0"/>
              <a:t> (</a:t>
            </a:r>
            <a:r>
              <a:rPr lang="en-US" dirty="0" err="1"/>
              <a:t>ChINE</a:t>
            </a:r>
            <a:r>
              <a:rPr lang="en-US" dirty="0"/>
              <a:t>)</a:t>
            </a:r>
          </a:p>
        </p:txBody>
      </p:sp>
      <p:sp>
        <p:nvSpPr>
          <p:cNvPr id="3" name="Content Placeholder 2">
            <a:extLst>
              <a:ext uri="{FF2B5EF4-FFF2-40B4-BE49-F238E27FC236}">
                <a16:creationId xmlns:a16="http://schemas.microsoft.com/office/drawing/2014/main" id="{96B21AC5-8317-F94B-A0D6-7FD894857422}"/>
              </a:ext>
            </a:extLst>
          </p:cNvPr>
          <p:cNvSpPr>
            <a:spLocks noGrp="1"/>
          </p:cNvSpPr>
          <p:nvPr>
            <p:ph idx="1"/>
          </p:nvPr>
        </p:nvSpPr>
        <p:spPr>
          <a:xfrm>
            <a:off x="-3072" y="1507067"/>
            <a:ext cx="7713540" cy="5350933"/>
          </a:xfrm>
        </p:spPr>
        <p:txBody>
          <a:bodyPr/>
          <a:lstStyle/>
          <a:p>
            <a:r>
              <a:rPr lang="en-US" dirty="0">
                <a:solidFill>
                  <a:schemeClr val="tx1"/>
                </a:solidFill>
              </a:rPr>
              <a:t>Split in two sections</a:t>
            </a:r>
          </a:p>
          <a:p>
            <a:endParaRPr lang="en-US" dirty="0">
              <a:solidFill>
                <a:schemeClr val="tx1"/>
              </a:solidFill>
            </a:endParaRPr>
          </a:p>
        </p:txBody>
      </p:sp>
      <p:pic>
        <p:nvPicPr>
          <p:cNvPr id="5124" name="Picture 4">
            <a:extLst>
              <a:ext uri="{FF2B5EF4-FFF2-40B4-BE49-F238E27FC236}">
                <a16:creationId xmlns:a16="http://schemas.microsoft.com/office/drawing/2014/main" id="{4A54F30A-FC91-44EB-8380-A4EC54AFDF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1478" y="2907797"/>
            <a:ext cx="4472318" cy="37147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2FB0979A-2844-5A8B-D7D5-D63F612493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1478" y="119741"/>
            <a:ext cx="4472318" cy="3138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004468"/>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614EF5F3E9C7419D5472223142F653" ma:contentTypeVersion="4" ma:contentTypeDescription="Create a new document." ma:contentTypeScope="" ma:versionID="19659e9949979ed59b9fa85ee260da8a">
  <xsd:schema xmlns:xsd="http://www.w3.org/2001/XMLSchema" xmlns:xs="http://www.w3.org/2001/XMLSchema" xmlns:p="http://schemas.microsoft.com/office/2006/metadata/properties" xmlns:ns3="a9f7ed84-395a-4119-838d-9b624836eb73" targetNamespace="http://schemas.microsoft.com/office/2006/metadata/properties" ma:root="true" ma:fieldsID="5a45f2b66786e7779c164af8c2ff3334" ns3:_="">
    <xsd:import namespace="a9f7ed84-395a-4119-838d-9b624836eb7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f7ed84-395a-4119-838d-9b624836eb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48F5B82-17BD-4E77-8E5D-F6B00C5F75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f7ed84-395a-4119-838d-9b624836eb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6AEE256-86D5-40BD-80DC-196AA265FCB5}">
  <ds:schemaRefs>
    <ds:schemaRef ds:uri="http://schemas.microsoft.com/sharepoint/v3/contenttype/forms"/>
  </ds:schemaRefs>
</ds:datastoreItem>
</file>

<file path=customXml/itemProps3.xml><?xml version="1.0" encoding="utf-8"?>
<ds:datastoreItem xmlns:ds="http://schemas.openxmlformats.org/officeDocument/2006/customXml" ds:itemID="{0A38DBB7-4BC1-4D3C-9F65-72C7232D9A20}">
  <ds:schemaRefs>
    <ds:schemaRef ds:uri="http://purl.org/dc/terms/"/>
    <ds:schemaRef ds:uri="http://schemas.openxmlformats.org/package/2006/metadata/core-properties"/>
    <ds:schemaRef ds:uri="http://www.w3.org/XML/1998/namespace"/>
    <ds:schemaRef ds:uri="http://purl.org/dc/elements/1.1/"/>
    <ds:schemaRef ds:uri="http://schemas.microsoft.com/office/2006/documentManagement/types"/>
    <ds:schemaRef ds:uri="http://schemas.microsoft.com/office/infopath/2007/PartnerControls"/>
    <ds:schemaRef ds:uri="a9f7ed84-395a-4119-838d-9b624836eb73"/>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3347</TotalTime>
  <Words>372</Words>
  <Application>Microsoft Macintosh PowerPoint</Application>
  <PresentationFormat>Widescreen</PresentationFormat>
  <Paragraphs>86</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Century Gothic</vt:lpstr>
      <vt:lpstr>Wingdings 3</vt:lpstr>
      <vt:lpstr>Slice</vt:lpstr>
      <vt:lpstr> SR-71A Blackbird</vt:lpstr>
      <vt:lpstr>Group A5 Members:</vt:lpstr>
      <vt:lpstr>Communication</vt:lpstr>
      <vt:lpstr>Timeline</vt:lpstr>
      <vt:lpstr>PowerPoint Presentation</vt:lpstr>
      <vt:lpstr>THEORY (Similarity ratios)</vt:lpstr>
      <vt:lpstr>Engine</vt:lpstr>
      <vt:lpstr>Front Fuselage (CHINE)</vt:lpstr>
      <vt:lpstr>Rear FuselagE (ChINE)</vt:lpstr>
      <vt:lpstr>Cockpit &amp; Pressure gauge</vt:lpstr>
      <vt:lpstr>Rudder &amp; wing</vt:lpstr>
      <vt:lpstr>Resources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SR-71A Blackbird – Solidworks Final Project</dc:title>
  <dc:creator>Nick McCullough</dc:creator>
  <cp:lastModifiedBy>Nick McCullough</cp:lastModifiedBy>
  <cp:revision>38</cp:revision>
  <dcterms:created xsi:type="dcterms:W3CDTF">2022-04-09T16:11:00Z</dcterms:created>
  <dcterms:modified xsi:type="dcterms:W3CDTF">2022-05-01T17:58:27Z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0x010100C5614EF5F3E9C7419D5472223142F653</vt:lpwstr>
  </property>
</Properties>
</file>